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Nunito"/>
      <p:regular r:id="rId29"/>
      <p:bold r:id="rId30"/>
      <p:italic r:id="rId31"/>
      <p:boldItalic r:id="rId32"/>
    </p:embeddedFont>
    <p:embeddedFont>
      <p:font typeface="Maven Pro"/>
      <p:regular r:id="rId33"/>
      <p:bold r:id="rId34"/>
    </p:embeddedFont>
    <p:embeddedFont>
      <p:font typeface="Gill San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iyZhV2YtxUVx8fz+yGs6i6y8mu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C29438-E761-42BF-BDEC-70B45AD9DB29}">
  <a:tblStyle styleId="{43C29438-E761-42BF-BDEC-70B45AD9DB29}" styleName="Table_0">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40000"/>
            </a:schemeClr>
          </a:solidFill>
        </a:fill>
      </a:tcStyle>
    </a:band1H>
    <a:band2H>
      <a:tcTxStyle b="off" i="off"/>
    </a:band2H>
    <a:band1V>
      <a:tcTxStyle b="off" i="off"/>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b="off" i="off"/>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33" Type="http://schemas.openxmlformats.org/officeDocument/2006/relationships/font" Target="fonts/MavenPro-regular.fntdata"/><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35" Type="http://schemas.openxmlformats.org/officeDocument/2006/relationships/font" Target="fonts/GillSans-regular.fntdata"/><Relationship Id="rId12" Type="http://schemas.openxmlformats.org/officeDocument/2006/relationships/slide" Target="slides/slide7.xml"/><Relationship Id="rId34" Type="http://schemas.openxmlformats.org/officeDocument/2006/relationships/font" Target="fonts/MavenPro-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Gill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c0d4d7b277_16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g1c0d4d7b277_16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c0d4d7b277_16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g1c0d4d7b277_16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c0d4d7b277_13_24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1c0d4d7b277_13_2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c0fdaf89f8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g1c0fdaf89f8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0d4d7b277_1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c0d4d7b277_1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c0fdaf89f8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g1c0fdaf89f8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c0fdaf89f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g1c0fdaf89f8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c1187c5d52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c1187c5d5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c0fdaf89f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1c0fdaf89f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c0d4d7b277_13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c0d4d7b277_13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c0fdaf89f8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g1c0fdaf89f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c0d4d7b277_1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1c0d4d7b277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g1c0d4d7b277_13_2200"/>
          <p:cNvGrpSpPr/>
          <p:nvPr/>
        </p:nvGrpSpPr>
        <p:grpSpPr>
          <a:xfrm>
            <a:off x="9790426" y="4546120"/>
            <a:ext cx="2255173" cy="2310006"/>
            <a:chOff x="7343003" y="3409675"/>
            <a:chExt cx="1691422" cy="1732548"/>
          </a:xfrm>
        </p:grpSpPr>
        <p:grpSp>
          <p:nvGrpSpPr>
            <p:cNvPr id="11" name="Google Shape;11;g1c0d4d7b277_13_2200"/>
            <p:cNvGrpSpPr/>
            <p:nvPr/>
          </p:nvGrpSpPr>
          <p:grpSpPr>
            <a:xfrm>
              <a:off x="7343003" y="4453711"/>
              <a:ext cx="316800" cy="688512"/>
              <a:chOff x="7343003" y="4453711"/>
              <a:chExt cx="316800" cy="688512"/>
            </a:xfrm>
          </p:grpSpPr>
          <p:sp>
            <p:nvSpPr>
              <p:cNvPr id="12" name="Google Shape;12;g1c0d4d7b277_13_2200"/>
              <p:cNvSpPr/>
              <p:nvPr/>
            </p:nvSpPr>
            <p:spPr>
              <a:xfrm>
                <a:off x="7343003" y="4453711"/>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1c0d4d7b277_13_2200"/>
              <p:cNvSpPr/>
              <p:nvPr/>
            </p:nvSpPr>
            <p:spPr>
              <a:xfrm>
                <a:off x="7343003" y="4801723"/>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g1c0d4d7b277_13_2200"/>
            <p:cNvGrpSpPr/>
            <p:nvPr/>
          </p:nvGrpSpPr>
          <p:grpSpPr>
            <a:xfrm>
              <a:off x="7801210" y="4105700"/>
              <a:ext cx="316800" cy="1036523"/>
              <a:chOff x="7801210" y="4105700"/>
              <a:chExt cx="316800" cy="1036523"/>
            </a:xfrm>
          </p:grpSpPr>
          <p:sp>
            <p:nvSpPr>
              <p:cNvPr id="15" name="Google Shape;15;g1c0d4d7b277_13_2200"/>
              <p:cNvSpPr/>
              <p:nvPr/>
            </p:nvSpPr>
            <p:spPr>
              <a:xfrm>
                <a:off x="7801210" y="4453711"/>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1c0d4d7b277_13_2200"/>
              <p:cNvSpPr/>
              <p:nvPr/>
            </p:nvSpPr>
            <p:spPr>
              <a:xfrm>
                <a:off x="7801210" y="4105700"/>
                <a:ext cx="316800" cy="1036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1c0d4d7b277_13_2200"/>
              <p:cNvSpPr/>
              <p:nvPr/>
            </p:nvSpPr>
            <p:spPr>
              <a:xfrm>
                <a:off x="7801210" y="4801723"/>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g1c0d4d7b277_13_2200"/>
            <p:cNvGrpSpPr/>
            <p:nvPr/>
          </p:nvGrpSpPr>
          <p:grpSpPr>
            <a:xfrm>
              <a:off x="8259418" y="3757688"/>
              <a:ext cx="316800" cy="1384535"/>
              <a:chOff x="8259418" y="3757688"/>
              <a:chExt cx="316800" cy="1384535"/>
            </a:xfrm>
          </p:grpSpPr>
          <p:sp>
            <p:nvSpPr>
              <p:cNvPr id="19" name="Google Shape;19;g1c0d4d7b277_13_2200"/>
              <p:cNvSpPr/>
              <p:nvPr/>
            </p:nvSpPr>
            <p:spPr>
              <a:xfrm>
                <a:off x="8259418" y="4453711"/>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1c0d4d7b277_13_2200"/>
              <p:cNvSpPr/>
              <p:nvPr/>
            </p:nvSpPr>
            <p:spPr>
              <a:xfrm>
                <a:off x="8259418" y="3757688"/>
                <a:ext cx="316800" cy="1384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1c0d4d7b277_13_2200"/>
              <p:cNvSpPr/>
              <p:nvPr/>
            </p:nvSpPr>
            <p:spPr>
              <a:xfrm>
                <a:off x="8259418" y="4105700"/>
                <a:ext cx="316800" cy="1036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1c0d4d7b277_13_2200"/>
              <p:cNvSpPr/>
              <p:nvPr/>
            </p:nvSpPr>
            <p:spPr>
              <a:xfrm>
                <a:off x="8259418" y="4801723"/>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g1c0d4d7b277_13_2200"/>
            <p:cNvGrpSpPr/>
            <p:nvPr/>
          </p:nvGrpSpPr>
          <p:grpSpPr>
            <a:xfrm>
              <a:off x="8717625" y="3409675"/>
              <a:ext cx="316800" cy="1732548"/>
              <a:chOff x="8717625" y="3409675"/>
              <a:chExt cx="316800" cy="1732548"/>
            </a:xfrm>
          </p:grpSpPr>
          <p:sp>
            <p:nvSpPr>
              <p:cNvPr id="24" name="Google Shape;24;g1c0d4d7b277_13_2200"/>
              <p:cNvSpPr/>
              <p:nvPr/>
            </p:nvSpPr>
            <p:spPr>
              <a:xfrm>
                <a:off x="8717625" y="4453711"/>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1c0d4d7b277_13_2200"/>
              <p:cNvSpPr/>
              <p:nvPr/>
            </p:nvSpPr>
            <p:spPr>
              <a:xfrm>
                <a:off x="8717625" y="3757688"/>
                <a:ext cx="316800" cy="1384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1c0d4d7b277_13_2200"/>
              <p:cNvSpPr/>
              <p:nvPr/>
            </p:nvSpPr>
            <p:spPr>
              <a:xfrm>
                <a:off x="8717625" y="4105700"/>
                <a:ext cx="316800" cy="1036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g1c0d4d7b277_13_2200"/>
              <p:cNvSpPr/>
              <p:nvPr/>
            </p:nvSpPr>
            <p:spPr>
              <a:xfrm>
                <a:off x="8717625" y="3409675"/>
                <a:ext cx="316800" cy="1732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1c0d4d7b277_13_2200"/>
              <p:cNvSpPr/>
              <p:nvPr/>
            </p:nvSpPr>
            <p:spPr>
              <a:xfrm>
                <a:off x="8717625" y="4801723"/>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 name="Google Shape;29;g1c0d4d7b277_13_2200"/>
          <p:cNvGrpSpPr/>
          <p:nvPr/>
        </p:nvGrpSpPr>
        <p:grpSpPr>
          <a:xfrm>
            <a:off x="6724502" y="0"/>
            <a:ext cx="5085303" cy="5118674"/>
            <a:chOff x="5043503" y="0"/>
            <a:chExt cx="3814072" cy="3839102"/>
          </a:xfrm>
        </p:grpSpPr>
        <p:sp>
          <p:nvSpPr>
            <p:cNvPr id="30" name="Google Shape;30;g1c0d4d7b277_13_2200"/>
            <p:cNvSpPr/>
            <p:nvPr/>
          </p:nvSpPr>
          <p:spPr>
            <a:xfrm>
              <a:off x="8460975" y="1817775"/>
              <a:ext cx="396600" cy="396600"/>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1c0d4d7b277_13_2200"/>
            <p:cNvSpPr/>
            <p:nvPr/>
          </p:nvSpPr>
          <p:spPr>
            <a:xfrm rot="-9830444">
              <a:off x="6469759" y="3480728"/>
              <a:ext cx="320148" cy="320148"/>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g1c0d4d7b277_13_2200"/>
            <p:cNvGrpSpPr/>
            <p:nvPr/>
          </p:nvGrpSpPr>
          <p:grpSpPr>
            <a:xfrm>
              <a:off x="7647812" y="2704283"/>
              <a:ext cx="635219" cy="635219"/>
              <a:chOff x="6725724" y="2701260"/>
              <a:chExt cx="1208101" cy="1208100"/>
            </a:xfrm>
          </p:grpSpPr>
          <p:sp>
            <p:nvSpPr>
              <p:cNvPr id="33" name="Google Shape;33;g1c0d4d7b277_13_2200"/>
              <p:cNvSpPr/>
              <p:nvPr/>
            </p:nvSpPr>
            <p:spPr>
              <a:xfrm rot="5400000">
                <a:off x="6725725" y="2701260"/>
                <a:ext cx="1208100" cy="1208100"/>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1c0d4d7b277_13_2200"/>
              <p:cNvSpPr/>
              <p:nvPr/>
            </p:nvSpPr>
            <p:spPr>
              <a:xfrm rot="5400000">
                <a:off x="6725724" y="2701260"/>
                <a:ext cx="1208100" cy="1208100"/>
              </a:xfrm>
              <a:prstGeom prst="pie">
                <a:avLst>
                  <a:gd fmla="val 8244818" name="adj1"/>
                  <a:gd fmla="val 16246175"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1c0d4d7b277_13_2200"/>
              <p:cNvSpPr/>
              <p:nvPr/>
            </p:nvSpPr>
            <p:spPr>
              <a:xfrm rot="5400000">
                <a:off x="6954988" y="2930398"/>
                <a:ext cx="749700" cy="749700"/>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g1c0d4d7b277_13_2200"/>
            <p:cNvSpPr/>
            <p:nvPr/>
          </p:nvSpPr>
          <p:spPr>
            <a:xfrm>
              <a:off x="8460975" y="1817775"/>
              <a:ext cx="396600" cy="396600"/>
            </a:xfrm>
            <a:prstGeom prst="pie">
              <a:avLst>
                <a:gd fmla="val 19376841" name="adj1"/>
                <a:gd fmla="val 1620000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 name="Google Shape;37;g1c0d4d7b277_13_2200"/>
            <p:cNvGrpSpPr/>
            <p:nvPr/>
          </p:nvGrpSpPr>
          <p:grpSpPr>
            <a:xfrm>
              <a:off x="7952720" y="179238"/>
              <a:ext cx="873165" cy="873003"/>
              <a:chOff x="7754428" y="208725"/>
              <a:chExt cx="541800" cy="541800"/>
            </a:xfrm>
          </p:grpSpPr>
          <p:sp>
            <p:nvSpPr>
              <p:cNvPr id="38" name="Google Shape;38;g1c0d4d7b277_13_2200"/>
              <p:cNvSpPr/>
              <p:nvPr/>
            </p:nvSpPr>
            <p:spPr>
              <a:xfrm rot="-8647347">
                <a:off x="7831319" y="285616"/>
                <a:ext cx="388018" cy="388018"/>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1c0d4d7b277_13_2200"/>
              <p:cNvSpPr/>
              <p:nvPr/>
            </p:nvSpPr>
            <p:spPr>
              <a:xfrm rot="-8647347">
                <a:off x="7831319" y="285616"/>
                <a:ext cx="388018" cy="388018"/>
              </a:xfrm>
              <a:prstGeom prst="pie">
                <a:avLst>
                  <a:gd fmla="val 19376841" name="adj1"/>
                  <a:gd fmla="val 12313574"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g1c0d4d7b277_13_2200"/>
            <p:cNvSpPr/>
            <p:nvPr/>
          </p:nvSpPr>
          <p:spPr>
            <a:xfrm>
              <a:off x="5399840" y="356365"/>
              <a:ext cx="2577000" cy="2577000"/>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1c0d4d7b277_13_2200"/>
            <p:cNvSpPr/>
            <p:nvPr/>
          </p:nvSpPr>
          <p:spPr>
            <a:xfrm rot="2043858">
              <a:off x="5503813" y="460310"/>
              <a:ext cx="2369480" cy="2369480"/>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1c0d4d7b277_13_2200"/>
            <p:cNvSpPr/>
            <p:nvPr/>
          </p:nvSpPr>
          <p:spPr>
            <a:xfrm>
              <a:off x="5399795" y="360281"/>
              <a:ext cx="2577000" cy="2577000"/>
            </a:xfrm>
            <a:prstGeom prst="pie">
              <a:avLst>
                <a:gd fmla="val 8801158" name="adj1"/>
                <a:gd fmla="val 1620000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c0d4d7b277_13_2200"/>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1c0d4d7b277_13_2200"/>
            <p:cNvSpPr/>
            <p:nvPr/>
          </p:nvSpPr>
          <p:spPr>
            <a:xfrm>
              <a:off x="5399795" y="356358"/>
              <a:ext cx="2577000" cy="2577000"/>
            </a:xfrm>
            <a:prstGeom prst="pie">
              <a:avLst>
                <a:gd fmla="val 12554101" name="adj1"/>
                <a:gd fmla="val 1620000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c0d4d7b277_13_2200"/>
            <p:cNvSpPr/>
            <p:nvPr/>
          </p:nvSpPr>
          <p:spPr>
            <a:xfrm rot="-9830444">
              <a:off x="6469759" y="3480727"/>
              <a:ext cx="320148" cy="320148"/>
            </a:xfrm>
            <a:prstGeom prst="pie">
              <a:avLst>
                <a:gd fmla="val 19376841" name="adj1"/>
                <a:gd fmla="val 1620000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g1c0d4d7b277_13_2200"/>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7" name="Google Shape;47;g1c0d4d7b277_13_2200"/>
          <p:cNvSpPr txBox="1"/>
          <p:nvPr>
            <p:ph idx="1" type="subTitle"/>
          </p:nvPr>
        </p:nvSpPr>
        <p:spPr>
          <a:xfrm>
            <a:off x="1098667" y="4795067"/>
            <a:ext cx="5673900" cy="927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g1c0d4d7b277_13_220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grpSp>
        <p:nvGrpSpPr>
          <p:cNvPr id="252" name="Google Shape;252;g1c0d4d7b277_13_2303"/>
          <p:cNvGrpSpPr/>
          <p:nvPr/>
        </p:nvGrpSpPr>
        <p:grpSpPr>
          <a:xfrm>
            <a:off x="9155392" y="1675"/>
            <a:ext cx="3023097" cy="3468901"/>
            <a:chOff x="6790514" y="1255"/>
            <a:chExt cx="2267380" cy="2601741"/>
          </a:xfrm>
        </p:grpSpPr>
        <p:grpSp>
          <p:nvGrpSpPr>
            <p:cNvPr id="253" name="Google Shape;253;g1c0d4d7b277_13_2303"/>
            <p:cNvGrpSpPr/>
            <p:nvPr/>
          </p:nvGrpSpPr>
          <p:grpSpPr>
            <a:xfrm>
              <a:off x="7067536" y="1255"/>
              <a:ext cx="1990358" cy="1990303"/>
              <a:chOff x="7067536" y="1255"/>
              <a:chExt cx="1990358" cy="1990303"/>
            </a:xfrm>
          </p:grpSpPr>
          <p:sp>
            <p:nvSpPr>
              <p:cNvPr id="254" name="Google Shape;254;g1c0d4d7b277_13_2303"/>
              <p:cNvSpPr/>
              <p:nvPr/>
            </p:nvSpPr>
            <p:spPr>
              <a:xfrm rot="-8648551">
                <a:off x="7594313" y="527721"/>
                <a:ext cx="937226" cy="937226"/>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1c0d4d7b277_13_2303"/>
              <p:cNvSpPr/>
              <p:nvPr/>
            </p:nvSpPr>
            <p:spPr>
              <a:xfrm rot="-8648551">
                <a:off x="7594313" y="527721"/>
                <a:ext cx="937226" cy="937226"/>
              </a:xfrm>
              <a:prstGeom prst="pie">
                <a:avLst>
                  <a:gd fmla="val 19376841" name="adj1"/>
                  <a:gd fmla="val 12313574"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1c0d4d7b277_13_2303"/>
              <p:cNvSpPr/>
              <p:nvPr/>
            </p:nvSpPr>
            <p:spPr>
              <a:xfrm rot="-8649154">
                <a:off x="7349891" y="283705"/>
                <a:ext cx="1425647" cy="1425404"/>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 name="Google Shape;257;g1c0d4d7b277_13_2303"/>
            <p:cNvGrpSpPr/>
            <p:nvPr/>
          </p:nvGrpSpPr>
          <p:grpSpPr>
            <a:xfrm>
              <a:off x="8207126" y="1807997"/>
              <a:ext cx="795000" cy="795000"/>
              <a:chOff x="8207126" y="1807997"/>
              <a:chExt cx="795000" cy="795000"/>
            </a:xfrm>
          </p:grpSpPr>
          <p:sp>
            <p:nvSpPr>
              <p:cNvPr id="258" name="Google Shape;258;g1c0d4d7b277_13_2303"/>
              <p:cNvSpPr/>
              <p:nvPr/>
            </p:nvSpPr>
            <p:spPr>
              <a:xfrm rot="2152054">
                <a:off x="8319942" y="1920813"/>
                <a:ext cx="569367" cy="569367"/>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1c0d4d7b277_13_2303"/>
              <p:cNvSpPr/>
              <p:nvPr/>
            </p:nvSpPr>
            <p:spPr>
              <a:xfrm rot="2150259">
                <a:off x="8408218" y="2008610"/>
                <a:ext cx="393004" cy="393004"/>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1c0d4d7b277_13_2303"/>
              <p:cNvSpPr/>
              <p:nvPr/>
            </p:nvSpPr>
            <p:spPr>
              <a:xfrm rot="2150259">
                <a:off x="8408218" y="2008610"/>
                <a:ext cx="393004" cy="393004"/>
              </a:xfrm>
              <a:prstGeom prst="pie">
                <a:avLst>
                  <a:gd fmla="val 5699893" name="adj1"/>
                  <a:gd fmla="val 12313574"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g1c0d4d7b277_13_2303"/>
            <p:cNvGrpSpPr/>
            <p:nvPr/>
          </p:nvGrpSpPr>
          <p:grpSpPr>
            <a:xfrm>
              <a:off x="6790514" y="118857"/>
              <a:ext cx="548700" cy="548700"/>
              <a:chOff x="6790514" y="118857"/>
              <a:chExt cx="548700" cy="548700"/>
            </a:xfrm>
          </p:grpSpPr>
          <p:sp>
            <p:nvSpPr>
              <p:cNvPr id="262" name="Google Shape;262;g1c0d4d7b277_13_2303"/>
              <p:cNvSpPr/>
              <p:nvPr/>
            </p:nvSpPr>
            <p:spPr>
              <a:xfrm rot="2150259">
                <a:off x="6868362" y="196705"/>
                <a:ext cx="393004" cy="393004"/>
              </a:xfrm>
              <a:prstGeom prst="ellipse">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1c0d4d7b277_13_2303"/>
              <p:cNvSpPr/>
              <p:nvPr/>
            </p:nvSpPr>
            <p:spPr>
              <a:xfrm rot="2150259">
                <a:off x="6868362" y="196705"/>
                <a:ext cx="393004" cy="393004"/>
              </a:xfrm>
              <a:prstGeom prst="pie">
                <a:avLst>
                  <a:gd fmla="val 5699893" name="adj1"/>
                  <a:gd fmla="val 12313574"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4" name="Google Shape;264;g1c0d4d7b277_13_2303"/>
          <p:cNvSpPr txBox="1"/>
          <p:nvPr>
            <p:ph type="title"/>
          </p:nvPr>
        </p:nvSpPr>
        <p:spPr>
          <a:xfrm>
            <a:off x="1098667" y="1018133"/>
            <a:ext cx="7810500" cy="476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65" name="Google Shape;265;g1c0d4d7b277_13_2303"/>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grpSp>
        <p:nvGrpSpPr>
          <p:cNvPr id="267" name="Google Shape;267;g1c0d4d7b277_13_2318"/>
          <p:cNvGrpSpPr/>
          <p:nvPr/>
        </p:nvGrpSpPr>
        <p:grpSpPr>
          <a:xfrm>
            <a:off x="834621" y="399168"/>
            <a:ext cx="1332416" cy="1332416"/>
            <a:chOff x="348199" y="179450"/>
            <a:chExt cx="1116300" cy="1116300"/>
          </a:xfrm>
        </p:grpSpPr>
        <p:sp>
          <p:nvSpPr>
            <p:cNvPr id="268" name="Google Shape;268;g1c0d4d7b277_13_2318"/>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1c0d4d7b277_13_2318"/>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0" name="Google Shape;270;g1c0d4d7b277_13_2318"/>
          <p:cNvSpPr txBox="1"/>
          <p:nvPr>
            <p:ph type="title"/>
          </p:nvPr>
        </p:nvSpPr>
        <p:spPr>
          <a:xfrm>
            <a:off x="1738400" y="798100"/>
            <a:ext cx="4574100" cy="26535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71" name="Google Shape;271;g1c0d4d7b277_13_2318"/>
          <p:cNvSpPr txBox="1"/>
          <p:nvPr>
            <p:ph idx="1" type="subTitle"/>
          </p:nvPr>
        </p:nvSpPr>
        <p:spPr>
          <a:xfrm>
            <a:off x="1738400" y="3657604"/>
            <a:ext cx="4574100" cy="9681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2" name="Google Shape;272;g1c0d4d7b277_13_2318"/>
          <p:cNvSpPr txBox="1"/>
          <p:nvPr>
            <p:ph idx="2" type="body"/>
          </p:nvPr>
        </p:nvSpPr>
        <p:spPr>
          <a:xfrm>
            <a:off x="6538267" y="881333"/>
            <a:ext cx="4574100" cy="51609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73" name="Google Shape;273;g1c0d4d7b277_13_2318"/>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4" name="Shape 274"/>
        <p:cNvGrpSpPr/>
        <p:nvPr/>
      </p:nvGrpSpPr>
      <p:grpSpPr>
        <a:xfrm>
          <a:off x="0" y="0"/>
          <a:ext cx="0" cy="0"/>
          <a:chOff x="0" y="0"/>
          <a:chExt cx="0" cy="0"/>
        </a:xfrm>
      </p:grpSpPr>
      <p:grpSp>
        <p:nvGrpSpPr>
          <p:cNvPr id="275" name="Google Shape;275;g1c0d4d7b277_13_2326"/>
          <p:cNvGrpSpPr/>
          <p:nvPr/>
        </p:nvGrpSpPr>
        <p:grpSpPr>
          <a:xfrm>
            <a:off x="951176" y="5129497"/>
            <a:ext cx="1100560" cy="1100560"/>
            <a:chOff x="348199" y="179450"/>
            <a:chExt cx="1116300" cy="1116300"/>
          </a:xfrm>
        </p:grpSpPr>
        <p:sp>
          <p:nvSpPr>
            <p:cNvPr id="276" name="Google Shape;276;g1c0d4d7b277_13_2326"/>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c0d4d7b277_13_2326"/>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g1c0d4d7b277_13_2326"/>
          <p:cNvSpPr txBox="1"/>
          <p:nvPr>
            <p:ph idx="1" type="body"/>
          </p:nvPr>
        </p:nvSpPr>
        <p:spPr>
          <a:xfrm>
            <a:off x="1738400" y="5518633"/>
            <a:ext cx="7790700" cy="713100"/>
          </a:xfrm>
          <a:prstGeom prst="rect">
            <a:avLst/>
          </a:prstGeom>
          <a:noFill/>
          <a:ln>
            <a:noFill/>
          </a:ln>
        </p:spPr>
        <p:txBody>
          <a:bodyPr anchorCtr="0" anchor="t"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279" name="Google Shape;279;g1c0d4d7b277_13_232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g1c0d4d7b277_13_246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51" name="Shape 51"/>
        <p:cNvGrpSpPr/>
        <p:nvPr/>
      </p:nvGrpSpPr>
      <p:grpSpPr>
        <a:xfrm>
          <a:off x="0" y="0"/>
          <a:ext cx="0" cy="0"/>
          <a:chOff x="0" y="0"/>
          <a:chExt cx="0" cy="0"/>
        </a:xfrm>
      </p:grpSpPr>
      <p:sp>
        <p:nvSpPr>
          <p:cNvPr id="52" name="Google Shape;52;g1c0d4d7b277_13_2464"/>
          <p:cNvSpPr txBox="1"/>
          <p:nvPr>
            <p:ph type="title"/>
          </p:nvPr>
        </p:nvSpPr>
        <p:spPr>
          <a:xfrm>
            <a:off x="1451579" y="804519"/>
            <a:ext cx="9603300" cy="1049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1c0d4d7b277_13_2464"/>
          <p:cNvSpPr txBox="1"/>
          <p:nvPr>
            <p:ph idx="1" type="body"/>
          </p:nvPr>
        </p:nvSpPr>
        <p:spPr>
          <a:xfrm>
            <a:off x="1451579" y="2015732"/>
            <a:ext cx="9603300" cy="34506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4" name="Google Shape;54;g1c0d4d7b277_13_2464"/>
          <p:cNvSpPr txBox="1"/>
          <p:nvPr>
            <p:ph idx="10" type="dt"/>
          </p:nvPr>
        </p:nvSpPr>
        <p:spPr>
          <a:xfrm>
            <a:off x="7554138" y="330370"/>
            <a:ext cx="3500700" cy="3093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g1c0d4d7b277_13_2464"/>
          <p:cNvSpPr txBox="1"/>
          <p:nvPr>
            <p:ph idx="11" type="ftr"/>
          </p:nvPr>
        </p:nvSpPr>
        <p:spPr>
          <a:xfrm>
            <a:off x="1451579" y="329307"/>
            <a:ext cx="5938800" cy="309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g1c0d4d7b277_13_2464"/>
          <p:cNvSpPr txBox="1"/>
          <p:nvPr>
            <p:ph idx="12" type="sldNum"/>
          </p:nvPr>
        </p:nvSpPr>
        <p:spPr>
          <a:xfrm>
            <a:off x="480060" y="798973"/>
            <a:ext cx="810900" cy="503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2800"/>
              <a:buFont typeface="Arial"/>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zh-TW"/>
              <a:t>‹#›</a:t>
            </a:fld>
            <a:endParaRPr/>
          </a:p>
        </p:txBody>
      </p:sp>
      <p:cxnSp>
        <p:nvCxnSpPr>
          <p:cNvPr id="57" name="Google Shape;57;g1c0d4d7b277_13_2464"/>
          <p:cNvCxnSpPr/>
          <p:nvPr/>
        </p:nvCxnSpPr>
        <p:spPr>
          <a:xfrm>
            <a:off x="1453896" y="1847088"/>
            <a:ext cx="96075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grpSp>
        <p:nvGrpSpPr>
          <p:cNvPr id="59" name="Google Shape;59;g1c0d4d7b277_13_2332"/>
          <p:cNvGrpSpPr/>
          <p:nvPr/>
        </p:nvGrpSpPr>
        <p:grpSpPr>
          <a:xfrm>
            <a:off x="69" y="5465463"/>
            <a:ext cx="12191743" cy="1392365"/>
            <a:chOff x="52" y="4099200"/>
            <a:chExt cx="9144036" cy="1044300"/>
          </a:xfrm>
        </p:grpSpPr>
        <p:grpSp>
          <p:nvGrpSpPr>
            <p:cNvPr id="60" name="Google Shape;60;g1c0d4d7b277_13_2332"/>
            <p:cNvGrpSpPr/>
            <p:nvPr/>
          </p:nvGrpSpPr>
          <p:grpSpPr>
            <a:xfrm>
              <a:off x="52" y="4309200"/>
              <a:ext cx="231622" cy="834300"/>
              <a:chOff x="2688737" y="4301380"/>
              <a:chExt cx="231900" cy="834300"/>
            </a:xfrm>
          </p:grpSpPr>
          <p:sp>
            <p:nvSpPr>
              <p:cNvPr id="61" name="Google Shape;61;g1c0d4d7b277_13_2332"/>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c0d4d7b277_13_2332"/>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1c0d4d7b277_13_2332"/>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c0d4d7b277_13_2332"/>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 name="Google Shape;65;g1c0d4d7b277_13_2332"/>
            <p:cNvGrpSpPr/>
            <p:nvPr/>
          </p:nvGrpSpPr>
          <p:grpSpPr>
            <a:xfrm>
              <a:off x="371406" y="4099200"/>
              <a:ext cx="231622" cy="1044300"/>
              <a:chOff x="2688737" y="4091380"/>
              <a:chExt cx="231900" cy="1044300"/>
            </a:xfrm>
          </p:grpSpPr>
          <p:sp>
            <p:nvSpPr>
              <p:cNvPr id="66" name="Google Shape;66;g1c0d4d7b277_13_2332"/>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1c0d4d7b277_13_2332"/>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1c0d4d7b277_13_2332"/>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g1c0d4d7b277_13_2332"/>
              <p:cNvSpPr/>
              <p:nvPr/>
            </p:nvSpPr>
            <p:spPr>
              <a:xfrm flipH="1">
                <a:off x="2688737" y="4091380"/>
                <a:ext cx="2319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1c0d4d7b277_13_2332"/>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g1c0d4d7b277_13_2332"/>
            <p:cNvGrpSpPr/>
            <p:nvPr/>
          </p:nvGrpSpPr>
          <p:grpSpPr>
            <a:xfrm>
              <a:off x="742761" y="4309200"/>
              <a:ext cx="231622" cy="834300"/>
              <a:chOff x="2688737" y="4301380"/>
              <a:chExt cx="231900" cy="834300"/>
            </a:xfrm>
          </p:grpSpPr>
          <p:sp>
            <p:nvSpPr>
              <p:cNvPr id="72" name="Google Shape;72;g1c0d4d7b277_13_2332"/>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1c0d4d7b277_13_2332"/>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1c0d4d7b277_13_2332"/>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1c0d4d7b277_13_2332"/>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g1c0d4d7b277_13_2332"/>
            <p:cNvGrpSpPr/>
            <p:nvPr/>
          </p:nvGrpSpPr>
          <p:grpSpPr>
            <a:xfrm>
              <a:off x="1114115" y="4518900"/>
              <a:ext cx="231622" cy="624600"/>
              <a:chOff x="2688737" y="4511080"/>
              <a:chExt cx="231900" cy="624600"/>
            </a:xfrm>
          </p:grpSpPr>
          <p:sp>
            <p:nvSpPr>
              <p:cNvPr id="77" name="Google Shape;77;g1c0d4d7b277_13_2332"/>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1c0d4d7b277_13_2332"/>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1c0d4d7b277_13_2332"/>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 name="Google Shape;80;g1c0d4d7b277_13_2332"/>
            <p:cNvGrpSpPr/>
            <p:nvPr/>
          </p:nvGrpSpPr>
          <p:grpSpPr>
            <a:xfrm>
              <a:off x="1856753" y="4099200"/>
              <a:ext cx="231600" cy="1044300"/>
              <a:chOff x="1856753" y="4099200"/>
              <a:chExt cx="231600" cy="1044300"/>
            </a:xfrm>
          </p:grpSpPr>
          <p:sp>
            <p:nvSpPr>
              <p:cNvPr id="81" name="Google Shape;81;g1c0d4d7b277_13_2332"/>
              <p:cNvSpPr/>
              <p:nvPr/>
            </p:nvSpPr>
            <p:spPr>
              <a:xfrm flipH="1">
                <a:off x="1856753"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c0d4d7b277_13_2332"/>
              <p:cNvSpPr/>
              <p:nvPr/>
            </p:nvSpPr>
            <p:spPr>
              <a:xfrm flipH="1">
                <a:off x="1856753"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1c0d4d7b277_13_2332"/>
              <p:cNvSpPr/>
              <p:nvPr/>
            </p:nvSpPr>
            <p:spPr>
              <a:xfrm flipH="1">
                <a:off x="1856753"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c0d4d7b277_13_2332"/>
              <p:cNvSpPr/>
              <p:nvPr/>
            </p:nvSpPr>
            <p:spPr>
              <a:xfrm flipH="1">
                <a:off x="1856753" y="4099200"/>
                <a:ext cx="2316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1c0d4d7b277_13_2332"/>
              <p:cNvSpPr/>
              <p:nvPr/>
            </p:nvSpPr>
            <p:spPr>
              <a:xfrm flipH="1">
                <a:off x="1856753"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 name="Google Shape;86;g1c0d4d7b277_13_2332"/>
            <p:cNvGrpSpPr/>
            <p:nvPr/>
          </p:nvGrpSpPr>
          <p:grpSpPr>
            <a:xfrm>
              <a:off x="2228107" y="4309200"/>
              <a:ext cx="231600" cy="834300"/>
              <a:chOff x="2228107" y="4309200"/>
              <a:chExt cx="231600" cy="834300"/>
            </a:xfrm>
          </p:grpSpPr>
          <p:sp>
            <p:nvSpPr>
              <p:cNvPr id="87" name="Google Shape;87;g1c0d4d7b277_13_2332"/>
              <p:cNvSpPr/>
              <p:nvPr/>
            </p:nvSpPr>
            <p:spPr>
              <a:xfrm flipH="1">
                <a:off x="2228107"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c0d4d7b277_13_2332"/>
              <p:cNvSpPr/>
              <p:nvPr/>
            </p:nvSpPr>
            <p:spPr>
              <a:xfrm flipH="1">
                <a:off x="2228107"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c0d4d7b277_13_2332"/>
              <p:cNvSpPr/>
              <p:nvPr/>
            </p:nvSpPr>
            <p:spPr>
              <a:xfrm flipH="1">
                <a:off x="2228107"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1c0d4d7b277_13_2332"/>
              <p:cNvSpPr/>
              <p:nvPr/>
            </p:nvSpPr>
            <p:spPr>
              <a:xfrm flipH="1">
                <a:off x="2228107"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 name="Google Shape;91;g1c0d4d7b277_13_2332"/>
            <p:cNvGrpSpPr/>
            <p:nvPr/>
          </p:nvGrpSpPr>
          <p:grpSpPr>
            <a:xfrm>
              <a:off x="2599462" y="4518900"/>
              <a:ext cx="231600" cy="624600"/>
              <a:chOff x="2599462" y="4518900"/>
              <a:chExt cx="231600" cy="624600"/>
            </a:xfrm>
          </p:grpSpPr>
          <p:sp>
            <p:nvSpPr>
              <p:cNvPr id="92" name="Google Shape;92;g1c0d4d7b277_13_2332"/>
              <p:cNvSpPr/>
              <p:nvPr/>
            </p:nvSpPr>
            <p:spPr>
              <a:xfrm flipH="1">
                <a:off x="2599462"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1c0d4d7b277_13_2332"/>
              <p:cNvSpPr/>
              <p:nvPr/>
            </p:nvSpPr>
            <p:spPr>
              <a:xfrm flipH="1">
                <a:off x="2599462"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1c0d4d7b277_13_2332"/>
              <p:cNvSpPr/>
              <p:nvPr/>
            </p:nvSpPr>
            <p:spPr>
              <a:xfrm flipH="1">
                <a:off x="2599462"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g1c0d4d7b277_13_2332"/>
            <p:cNvGrpSpPr/>
            <p:nvPr/>
          </p:nvGrpSpPr>
          <p:grpSpPr>
            <a:xfrm>
              <a:off x="3342171" y="4099200"/>
              <a:ext cx="231600" cy="1044300"/>
              <a:chOff x="3342171" y="4099200"/>
              <a:chExt cx="231600" cy="1044300"/>
            </a:xfrm>
          </p:grpSpPr>
          <p:sp>
            <p:nvSpPr>
              <p:cNvPr id="96" name="Google Shape;96;g1c0d4d7b277_13_2332"/>
              <p:cNvSpPr/>
              <p:nvPr/>
            </p:nvSpPr>
            <p:spPr>
              <a:xfrm flipH="1">
                <a:off x="3342171"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1c0d4d7b277_13_2332"/>
              <p:cNvSpPr/>
              <p:nvPr/>
            </p:nvSpPr>
            <p:spPr>
              <a:xfrm flipH="1">
                <a:off x="3342171"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1c0d4d7b277_13_2332"/>
              <p:cNvSpPr/>
              <p:nvPr/>
            </p:nvSpPr>
            <p:spPr>
              <a:xfrm flipH="1">
                <a:off x="3342171"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1c0d4d7b277_13_2332"/>
              <p:cNvSpPr/>
              <p:nvPr/>
            </p:nvSpPr>
            <p:spPr>
              <a:xfrm flipH="1">
                <a:off x="3342171" y="4099200"/>
                <a:ext cx="2316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c0d4d7b277_13_2332"/>
              <p:cNvSpPr/>
              <p:nvPr/>
            </p:nvSpPr>
            <p:spPr>
              <a:xfrm flipH="1">
                <a:off x="3342171"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 name="Google Shape;101;g1c0d4d7b277_13_2332"/>
            <p:cNvGrpSpPr/>
            <p:nvPr/>
          </p:nvGrpSpPr>
          <p:grpSpPr>
            <a:xfrm>
              <a:off x="3713525" y="4309200"/>
              <a:ext cx="231600" cy="834300"/>
              <a:chOff x="3713525" y="4309200"/>
              <a:chExt cx="231600" cy="834300"/>
            </a:xfrm>
          </p:grpSpPr>
          <p:sp>
            <p:nvSpPr>
              <p:cNvPr id="102" name="Google Shape;102;g1c0d4d7b277_13_2332"/>
              <p:cNvSpPr/>
              <p:nvPr/>
            </p:nvSpPr>
            <p:spPr>
              <a:xfrm flipH="1">
                <a:off x="3713525"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c0d4d7b277_13_2332"/>
              <p:cNvSpPr/>
              <p:nvPr/>
            </p:nvSpPr>
            <p:spPr>
              <a:xfrm flipH="1">
                <a:off x="3713525"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c0d4d7b277_13_2332"/>
              <p:cNvSpPr/>
              <p:nvPr/>
            </p:nvSpPr>
            <p:spPr>
              <a:xfrm flipH="1">
                <a:off x="3713525"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1c0d4d7b277_13_2332"/>
              <p:cNvSpPr/>
              <p:nvPr/>
            </p:nvSpPr>
            <p:spPr>
              <a:xfrm flipH="1">
                <a:off x="3713525"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 name="Google Shape;106;g1c0d4d7b277_13_2332"/>
            <p:cNvGrpSpPr/>
            <p:nvPr/>
          </p:nvGrpSpPr>
          <p:grpSpPr>
            <a:xfrm>
              <a:off x="1485398" y="4309200"/>
              <a:ext cx="231600" cy="834300"/>
              <a:chOff x="1485398" y="4309200"/>
              <a:chExt cx="231600" cy="834300"/>
            </a:xfrm>
          </p:grpSpPr>
          <p:sp>
            <p:nvSpPr>
              <p:cNvPr id="107" name="Google Shape;107;g1c0d4d7b277_13_2332"/>
              <p:cNvSpPr/>
              <p:nvPr/>
            </p:nvSpPr>
            <p:spPr>
              <a:xfrm flipH="1">
                <a:off x="1485398"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1c0d4d7b277_13_2332"/>
              <p:cNvSpPr/>
              <p:nvPr/>
            </p:nvSpPr>
            <p:spPr>
              <a:xfrm flipH="1">
                <a:off x="1485398"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c0d4d7b277_13_2332"/>
              <p:cNvSpPr/>
              <p:nvPr/>
            </p:nvSpPr>
            <p:spPr>
              <a:xfrm flipH="1">
                <a:off x="1485398"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c0d4d7b277_13_2332"/>
              <p:cNvSpPr/>
              <p:nvPr/>
            </p:nvSpPr>
            <p:spPr>
              <a:xfrm flipH="1">
                <a:off x="1485398"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g1c0d4d7b277_13_2332"/>
            <p:cNvGrpSpPr/>
            <p:nvPr/>
          </p:nvGrpSpPr>
          <p:grpSpPr>
            <a:xfrm>
              <a:off x="4084879" y="4518900"/>
              <a:ext cx="231600" cy="624600"/>
              <a:chOff x="4084879" y="4518900"/>
              <a:chExt cx="231600" cy="624600"/>
            </a:xfrm>
          </p:grpSpPr>
          <p:sp>
            <p:nvSpPr>
              <p:cNvPr id="112" name="Google Shape;112;g1c0d4d7b277_13_2332"/>
              <p:cNvSpPr/>
              <p:nvPr/>
            </p:nvSpPr>
            <p:spPr>
              <a:xfrm flipH="1">
                <a:off x="4084879"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1c0d4d7b277_13_2332"/>
              <p:cNvSpPr/>
              <p:nvPr/>
            </p:nvSpPr>
            <p:spPr>
              <a:xfrm flipH="1">
                <a:off x="4084879"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c0d4d7b277_13_2332"/>
              <p:cNvSpPr/>
              <p:nvPr/>
            </p:nvSpPr>
            <p:spPr>
              <a:xfrm flipH="1">
                <a:off x="4084879"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g1c0d4d7b277_13_2332"/>
            <p:cNvGrpSpPr/>
            <p:nvPr/>
          </p:nvGrpSpPr>
          <p:grpSpPr>
            <a:xfrm>
              <a:off x="2970816" y="4309200"/>
              <a:ext cx="231600" cy="834300"/>
              <a:chOff x="2970816" y="4309200"/>
              <a:chExt cx="231600" cy="834300"/>
            </a:xfrm>
          </p:grpSpPr>
          <p:sp>
            <p:nvSpPr>
              <p:cNvPr id="116" name="Google Shape;116;g1c0d4d7b277_13_2332"/>
              <p:cNvSpPr/>
              <p:nvPr/>
            </p:nvSpPr>
            <p:spPr>
              <a:xfrm flipH="1">
                <a:off x="2970816"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c0d4d7b277_13_2332"/>
              <p:cNvSpPr/>
              <p:nvPr/>
            </p:nvSpPr>
            <p:spPr>
              <a:xfrm flipH="1">
                <a:off x="2970816"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c0d4d7b277_13_2332"/>
              <p:cNvSpPr/>
              <p:nvPr/>
            </p:nvSpPr>
            <p:spPr>
              <a:xfrm flipH="1">
                <a:off x="2970816"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c0d4d7b277_13_2332"/>
              <p:cNvSpPr/>
              <p:nvPr/>
            </p:nvSpPr>
            <p:spPr>
              <a:xfrm flipH="1">
                <a:off x="2970816"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 name="Google Shape;120;g1c0d4d7b277_13_2332"/>
            <p:cNvGrpSpPr/>
            <p:nvPr/>
          </p:nvGrpSpPr>
          <p:grpSpPr>
            <a:xfrm>
              <a:off x="4456234" y="4309200"/>
              <a:ext cx="231600" cy="834300"/>
              <a:chOff x="4456234" y="4309200"/>
              <a:chExt cx="231600" cy="834300"/>
            </a:xfrm>
          </p:grpSpPr>
          <p:sp>
            <p:nvSpPr>
              <p:cNvPr id="121" name="Google Shape;121;g1c0d4d7b277_13_2332"/>
              <p:cNvSpPr/>
              <p:nvPr/>
            </p:nvSpPr>
            <p:spPr>
              <a:xfrm flipH="1">
                <a:off x="4456234"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c0d4d7b277_13_2332"/>
              <p:cNvSpPr/>
              <p:nvPr/>
            </p:nvSpPr>
            <p:spPr>
              <a:xfrm flipH="1">
                <a:off x="4456234"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c0d4d7b277_13_2332"/>
              <p:cNvSpPr/>
              <p:nvPr/>
            </p:nvSpPr>
            <p:spPr>
              <a:xfrm flipH="1">
                <a:off x="4456234"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1c0d4d7b277_13_2332"/>
              <p:cNvSpPr/>
              <p:nvPr/>
            </p:nvSpPr>
            <p:spPr>
              <a:xfrm flipH="1">
                <a:off x="4456234"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 name="Google Shape;125;g1c0d4d7b277_13_2332"/>
            <p:cNvGrpSpPr/>
            <p:nvPr/>
          </p:nvGrpSpPr>
          <p:grpSpPr>
            <a:xfrm>
              <a:off x="4827588" y="4099200"/>
              <a:ext cx="231600" cy="1044300"/>
              <a:chOff x="4827588" y="4099200"/>
              <a:chExt cx="231600" cy="1044300"/>
            </a:xfrm>
          </p:grpSpPr>
          <p:sp>
            <p:nvSpPr>
              <p:cNvPr id="126" name="Google Shape;126;g1c0d4d7b277_13_2332"/>
              <p:cNvSpPr/>
              <p:nvPr/>
            </p:nvSpPr>
            <p:spPr>
              <a:xfrm flipH="1">
                <a:off x="4827588"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c0d4d7b277_13_2332"/>
              <p:cNvSpPr/>
              <p:nvPr/>
            </p:nvSpPr>
            <p:spPr>
              <a:xfrm flipH="1">
                <a:off x="4827588"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c0d4d7b277_13_2332"/>
              <p:cNvSpPr/>
              <p:nvPr/>
            </p:nvSpPr>
            <p:spPr>
              <a:xfrm flipH="1">
                <a:off x="4827588"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c0d4d7b277_13_2332"/>
              <p:cNvSpPr/>
              <p:nvPr/>
            </p:nvSpPr>
            <p:spPr>
              <a:xfrm flipH="1">
                <a:off x="4827588" y="4099200"/>
                <a:ext cx="2316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c0d4d7b277_13_2332"/>
              <p:cNvSpPr/>
              <p:nvPr/>
            </p:nvSpPr>
            <p:spPr>
              <a:xfrm flipH="1">
                <a:off x="4827588"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g1c0d4d7b277_13_2332"/>
            <p:cNvGrpSpPr/>
            <p:nvPr/>
          </p:nvGrpSpPr>
          <p:grpSpPr>
            <a:xfrm>
              <a:off x="5198943" y="4309200"/>
              <a:ext cx="231600" cy="834300"/>
              <a:chOff x="5198943" y="4309200"/>
              <a:chExt cx="231600" cy="834300"/>
            </a:xfrm>
          </p:grpSpPr>
          <p:sp>
            <p:nvSpPr>
              <p:cNvPr id="132" name="Google Shape;132;g1c0d4d7b277_13_2332"/>
              <p:cNvSpPr/>
              <p:nvPr/>
            </p:nvSpPr>
            <p:spPr>
              <a:xfrm flipH="1">
                <a:off x="5198943"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c0d4d7b277_13_2332"/>
              <p:cNvSpPr/>
              <p:nvPr/>
            </p:nvSpPr>
            <p:spPr>
              <a:xfrm flipH="1">
                <a:off x="5198943"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c0d4d7b277_13_2332"/>
              <p:cNvSpPr/>
              <p:nvPr/>
            </p:nvSpPr>
            <p:spPr>
              <a:xfrm flipH="1">
                <a:off x="5198943"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c0d4d7b277_13_2332"/>
              <p:cNvSpPr/>
              <p:nvPr/>
            </p:nvSpPr>
            <p:spPr>
              <a:xfrm flipH="1">
                <a:off x="5198943"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g1c0d4d7b277_13_2332"/>
            <p:cNvGrpSpPr/>
            <p:nvPr/>
          </p:nvGrpSpPr>
          <p:grpSpPr>
            <a:xfrm>
              <a:off x="5570297" y="4518900"/>
              <a:ext cx="231600" cy="624600"/>
              <a:chOff x="5570297" y="4518900"/>
              <a:chExt cx="231600" cy="624600"/>
            </a:xfrm>
          </p:grpSpPr>
          <p:sp>
            <p:nvSpPr>
              <p:cNvPr id="137" name="Google Shape;137;g1c0d4d7b277_13_2332"/>
              <p:cNvSpPr/>
              <p:nvPr/>
            </p:nvSpPr>
            <p:spPr>
              <a:xfrm flipH="1">
                <a:off x="5570297"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c0d4d7b277_13_2332"/>
              <p:cNvSpPr/>
              <p:nvPr/>
            </p:nvSpPr>
            <p:spPr>
              <a:xfrm flipH="1">
                <a:off x="5570297"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c0d4d7b277_13_2332"/>
              <p:cNvSpPr/>
              <p:nvPr/>
            </p:nvSpPr>
            <p:spPr>
              <a:xfrm flipH="1">
                <a:off x="5570297"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 name="Google Shape;140;g1c0d4d7b277_13_2332"/>
            <p:cNvGrpSpPr/>
            <p:nvPr/>
          </p:nvGrpSpPr>
          <p:grpSpPr>
            <a:xfrm>
              <a:off x="5941652" y="4309200"/>
              <a:ext cx="231600" cy="834300"/>
              <a:chOff x="5941652" y="4309200"/>
              <a:chExt cx="231600" cy="834300"/>
            </a:xfrm>
          </p:grpSpPr>
          <p:sp>
            <p:nvSpPr>
              <p:cNvPr id="141" name="Google Shape;141;g1c0d4d7b277_13_2332"/>
              <p:cNvSpPr/>
              <p:nvPr/>
            </p:nvSpPr>
            <p:spPr>
              <a:xfrm flipH="1">
                <a:off x="5941652"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c0d4d7b277_13_2332"/>
              <p:cNvSpPr/>
              <p:nvPr/>
            </p:nvSpPr>
            <p:spPr>
              <a:xfrm flipH="1">
                <a:off x="5941652"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c0d4d7b277_13_2332"/>
              <p:cNvSpPr/>
              <p:nvPr/>
            </p:nvSpPr>
            <p:spPr>
              <a:xfrm flipH="1">
                <a:off x="5941652"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c0d4d7b277_13_2332"/>
              <p:cNvSpPr/>
              <p:nvPr/>
            </p:nvSpPr>
            <p:spPr>
              <a:xfrm flipH="1">
                <a:off x="5941652"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 name="Google Shape;145;g1c0d4d7b277_13_2332"/>
            <p:cNvGrpSpPr/>
            <p:nvPr/>
          </p:nvGrpSpPr>
          <p:grpSpPr>
            <a:xfrm>
              <a:off x="6313006" y="4099200"/>
              <a:ext cx="231600" cy="1044300"/>
              <a:chOff x="6313006" y="4099200"/>
              <a:chExt cx="231600" cy="1044300"/>
            </a:xfrm>
          </p:grpSpPr>
          <p:sp>
            <p:nvSpPr>
              <p:cNvPr id="146" name="Google Shape;146;g1c0d4d7b277_13_2332"/>
              <p:cNvSpPr/>
              <p:nvPr/>
            </p:nvSpPr>
            <p:spPr>
              <a:xfrm flipH="1">
                <a:off x="6313006"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1c0d4d7b277_13_2332"/>
              <p:cNvSpPr/>
              <p:nvPr/>
            </p:nvSpPr>
            <p:spPr>
              <a:xfrm flipH="1">
                <a:off x="6313006"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c0d4d7b277_13_2332"/>
              <p:cNvSpPr/>
              <p:nvPr/>
            </p:nvSpPr>
            <p:spPr>
              <a:xfrm flipH="1">
                <a:off x="6313006"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c0d4d7b277_13_2332"/>
              <p:cNvSpPr/>
              <p:nvPr/>
            </p:nvSpPr>
            <p:spPr>
              <a:xfrm flipH="1">
                <a:off x="6313006" y="4099200"/>
                <a:ext cx="2316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c0d4d7b277_13_2332"/>
              <p:cNvSpPr/>
              <p:nvPr/>
            </p:nvSpPr>
            <p:spPr>
              <a:xfrm flipH="1">
                <a:off x="6313006"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 name="Google Shape;151;g1c0d4d7b277_13_2332"/>
            <p:cNvGrpSpPr/>
            <p:nvPr/>
          </p:nvGrpSpPr>
          <p:grpSpPr>
            <a:xfrm>
              <a:off x="6684361" y="4309200"/>
              <a:ext cx="231600" cy="834300"/>
              <a:chOff x="6684361" y="4309200"/>
              <a:chExt cx="231600" cy="834300"/>
            </a:xfrm>
          </p:grpSpPr>
          <p:sp>
            <p:nvSpPr>
              <p:cNvPr id="152" name="Google Shape;152;g1c0d4d7b277_13_2332"/>
              <p:cNvSpPr/>
              <p:nvPr/>
            </p:nvSpPr>
            <p:spPr>
              <a:xfrm flipH="1">
                <a:off x="6684361"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1c0d4d7b277_13_2332"/>
              <p:cNvSpPr/>
              <p:nvPr/>
            </p:nvSpPr>
            <p:spPr>
              <a:xfrm flipH="1">
                <a:off x="6684361"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c0d4d7b277_13_2332"/>
              <p:cNvSpPr/>
              <p:nvPr/>
            </p:nvSpPr>
            <p:spPr>
              <a:xfrm flipH="1">
                <a:off x="6684361"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1c0d4d7b277_13_2332"/>
              <p:cNvSpPr/>
              <p:nvPr/>
            </p:nvSpPr>
            <p:spPr>
              <a:xfrm flipH="1">
                <a:off x="6684361"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g1c0d4d7b277_13_2332"/>
            <p:cNvGrpSpPr/>
            <p:nvPr/>
          </p:nvGrpSpPr>
          <p:grpSpPr>
            <a:xfrm>
              <a:off x="7055715" y="4518900"/>
              <a:ext cx="231600" cy="624600"/>
              <a:chOff x="7055715" y="4518900"/>
              <a:chExt cx="231600" cy="624600"/>
            </a:xfrm>
          </p:grpSpPr>
          <p:sp>
            <p:nvSpPr>
              <p:cNvPr id="157" name="Google Shape;157;g1c0d4d7b277_13_2332"/>
              <p:cNvSpPr/>
              <p:nvPr/>
            </p:nvSpPr>
            <p:spPr>
              <a:xfrm flipH="1">
                <a:off x="7055715"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1c0d4d7b277_13_2332"/>
              <p:cNvSpPr/>
              <p:nvPr/>
            </p:nvSpPr>
            <p:spPr>
              <a:xfrm flipH="1">
                <a:off x="7055715"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c0d4d7b277_13_2332"/>
              <p:cNvSpPr/>
              <p:nvPr/>
            </p:nvSpPr>
            <p:spPr>
              <a:xfrm flipH="1">
                <a:off x="7055715"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g1c0d4d7b277_13_2332"/>
            <p:cNvGrpSpPr/>
            <p:nvPr/>
          </p:nvGrpSpPr>
          <p:grpSpPr>
            <a:xfrm>
              <a:off x="7798424" y="4099200"/>
              <a:ext cx="231600" cy="1044300"/>
              <a:chOff x="7798424" y="4099200"/>
              <a:chExt cx="231600" cy="1044300"/>
            </a:xfrm>
          </p:grpSpPr>
          <p:sp>
            <p:nvSpPr>
              <p:cNvPr id="161" name="Google Shape;161;g1c0d4d7b277_13_2332"/>
              <p:cNvSpPr/>
              <p:nvPr/>
            </p:nvSpPr>
            <p:spPr>
              <a:xfrm flipH="1">
                <a:off x="7798424"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c0d4d7b277_13_2332"/>
              <p:cNvSpPr/>
              <p:nvPr/>
            </p:nvSpPr>
            <p:spPr>
              <a:xfrm flipH="1">
                <a:off x="7798424"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c0d4d7b277_13_2332"/>
              <p:cNvSpPr/>
              <p:nvPr/>
            </p:nvSpPr>
            <p:spPr>
              <a:xfrm flipH="1">
                <a:off x="7798424"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1c0d4d7b277_13_2332"/>
              <p:cNvSpPr/>
              <p:nvPr/>
            </p:nvSpPr>
            <p:spPr>
              <a:xfrm flipH="1">
                <a:off x="7798424" y="4099200"/>
                <a:ext cx="231600" cy="104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c0d4d7b277_13_2332"/>
              <p:cNvSpPr/>
              <p:nvPr/>
            </p:nvSpPr>
            <p:spPr>
              <a:xfrm flipH="1">
                <a:off x="7798424"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 name="Google Shape;166;g1c0d4d7b277_13_2332"/>
            <p:cNvGrpSpPr/>
            <p:nvPr/>
          </p:nvGrpSpPr>
          <p:grpSpPr>
            <a:xfrm>
              <a:off x="8169779" y="4309200"/>
              <a:ext cx="231600" cy="834300"/>
              <a:chOff x="8169779" y="4309200"/>
              <a:chExt cx="231600" cy="834300"/>
            </a:xfrm>
          </p:grpSpPr>
          <p:sp>
            <p:nvSpPr>
              <p:cNvPr id="167" name="Google Shape;167;g1c0d4d7b277_13_2332"/>
              <p:cNvSpPr/>
              <p:nvPr/>
            </p:nvSpPr>
            <p:spPr>
              <a:xfrm flipH="1">
                <a:off x="8169779"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1c0d4d7b277_13_2332"/>
              <p:cNvSpPr/>
              <p:nvPr/>
            </p:nvSpPr>
            <p:spPr>
              <a:xfrm flipH="1">
                <a:off x="8169779"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1c0d4d7b277_13_2332"/>
              <p:cNvSpPr/>
              <p:nvPr/>
            </p:nvSpPr>
            <p:spPr>
              <a:xfrm flipH="1">
                <a:off x="8169779"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c0d4d7b277_13_2332"/>
              <p:cNvSpPr/>
              <p:nvPr/>
            </p:nvSpPr>
            <p:spPr>
              <a:xfrm flipH="1">
                <a:off x="8169779"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g1c0d4d7b277_13_2332"/>
            <p:cNvGrpSpPr/>
            <p:nvPr/>
          </p:nvGrpSpPr>
          <p:grpSpPr>
            <a:xfrm>
              <a:off x="7427070" y="4309200"/>
              <a:ext cx="231600" cy="834300"/>
              <a:chOff x="7427070" y="4309200"/>
              <a:chExt cx="231600" cy="834300"/>
            </a:xfrm>
          </p:grpSpPr>
          <p:sp>
            <p:nvSpPr>
              <p:cNvPr id="172" name="Google Shape;172;g1c0d4d7b277_13_2332"/>
              <p:cNvSpPr/>
              <p:nvPr/>
            </p:nvSpPr>
            <p:spPr>
              <a:xfrm flipH="1">
                <a:off x="7427070"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c0d4d7b277_13_2332"/>
              <p:cNvSpPr/>
              <p:nvPr/>
            </p:nvSpPr>
            <p:spPr>
              <a:xfrm flipH="1">
                <a:off x="7427070"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1c0d4d7b277_13_2332"/>
              <p:cNvSpPr/>
              <p:nvPr/>
            </p:nvSpPr>
            <p:spPr>
              <a:xfrm flipH="1">
                <a:off x="7427070"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1c0d4d7b277_13_2332"/>
              <p:cNvSpPr/>
              <p:nvPr/>
            </p:nvSpPr>
            <p:spPr>
              <a:xfrm flipH="1">
                <a:off x="7427070"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 name="Google Shape;176;g1c0d4d7b277_13_2332"/>
            <p:cNvGrpSpPr/>
            <p:nvPr/>
          </p:nvGrpSpPr>
          <p:grpSpPr>
            <a:xfrm>
              <a:off x="8541133" y="4518900"/>
              <a:ext cx="231600" cy="624600"/>
              <a:chOff x="8541133" y="4518900"/>
              <a:chExt cx="231600" cy="624600"/>
            </a:xfrm>
          </p:grpSpPr>
          <p:sp>
            <p:nvSpPr>
              <p:cNvPr id="177" name="Google Shape;177;g1c0d4d7b277_13_2332"/>
              <p:cNvSpPr/>
              <p:nvPr/>
            </p:nvSpPr>
            <p:spPr>
              <a:xfrm flipH="1">
                <a:off x="8541133"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c0d4d7b277_13_2332"/>
              <p:cNvSpPr/>
              <p:nvPr/>
            </p:nvSpPr>
            <p:spPr>
              <a:xfrm flipH="1">
                <a:off x="8541133"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1c0d4d7b277_13_2332"/>
              <p:cNvSpPr/>
              <p:nvPr/>
            </p:nvSpPr>
            <p:spPr>
              <a:xfrm flipH="1">
                <a:off x="8541133"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 name="Google Shape;180;g1c0d4d7b277_13_2332"/>
            <p:cNvGrpSpPr/>
            <p:nvPr/>
          </p:nvGrpSpPr>
          <p:grpSpPr>
            <a:xfrm>
              <a:off x="8912488" y="4309200"/>
              <a:ext cx="231600" cy="834300"/>
              <a:chOff x="8912488" y="4309200"/>
              <a:chExt cx="231600" cy="834300"/>
            </a:xfrm>
          </p:grpSpPr>
          <p:sp>
            <p:nvSpPr>
              <p:cNvPr id="181" name="Google Shape;181;g1c0d4d7b277_13_2332"/>
              <p:cNvSpPr/>
              <p:nvPr/>
            </p:nvSpPr>
            <p:spPr>
              <a:xfrm flipH="1">
                <a:off x="8912488" y="4728600"/>
                <a:ext cx="231600" cy="4149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1c0d4d7b277_13_2332"/>
              <p:cNvSpPr/>
              <p:nvPr/>
            </p:nvSpPr>
            <p:spPr>
              <a:xfrm flipH="1">
                <a:off x="8912488" y="4309200"/>
                <a:ext cx="231600" cy="8343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c0d4d7b277_13_2332"/>
              <p:cNvSpPr/>
              <p:nvPr/>
            </p:nvSpPr>
            <p:spPr>
              <a:xfrm flipH="1">
                <a:off x="8912488" y="4518900"/>
                <a:ext cx="231600" cy="6246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1c0d4d7b277_13_2332"/>
              <p:cNvSpPr/>
              <p:nvPr/>
            </p:nvSpPr>
            <p:spPr>
              <a:xfrm flipH="1">
                <a:off x="8912488" y="4938300"/>
                <a:ext cx="231600" cy="2052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5" name="Google Shape;185;g1c0d4d7b277_13_2332"/>
          <p:cNvSpPr txBox="1"/>
          <p:nvPr>
            <p:ph hasCustomPrompt="1" type="title"/>
          </p:nvPr>
        </p:nvSpPr>
        <p:spPr>
          <a:xfrm>
            <a:off x="1851500" y="1030300"/>
            <a:ext cx="8489100" cy="2484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86" name="Google Shape;186;g1c0d4d7b277_13_2332"/>
          <p:cNvSpPr txBox="1"/>
          <p:nvPr>
            <p:ph idx="1" type="body"/>
          </p:nvPr>
        </p:nvSpPr>
        <p:spPr>
          <a:xfrm>
            <a:off x="1851500" y="3616400"/>
            <a:ext cx="8489100" cy="1481700"/>
          </a:xfrm>
          <a:prstGeom prst="rect">
            <a:avLst/>
          </a:prstGeom>
          <a:noFill/>
          <a:ln>
            <a:noFill/>
          </a:ln>
        </p:spPr>
        <p:txBody>
          <a:bodyPr anchorCtr="0" anchor="t" bIns="121900" lIns="121900" spcFirstLastPara="1" rIns="121900" wrap="square" tIns="121900">
            <a:normAutofit/>
          </a:bodyPr>
          <a:lstStyle>
            <a:lvl1pPr indent="-336550" lvl="0" marL="457200" algn="ctr">
              <a:lnSpc>
                <a:spcPct val="115000"/>
              </a:lnSpc>
              <a:spcBef>
                <a:spcPts val="0"/>
              </a:spcBef>
              <a:spcAft>
                <a:spcPts val="0"/>
              </a:spcAft>
              <a:buClr>
                <a:schemeClr val="lt1"/>
              </a:buClr>
              <a:buSzPts val="1700"/>
              <a:buChar char="●"/>
              <a:defRPr>
                <a:solidFill>
                  <a:schemeClr val="lt1"/>
                </a:solidFill>
              </a:defRPr>
            </a:lvl1pPr>
            <a:lvl2pPr indent="-323850" lvl="1" marL="914400" algn="ctr">
              <a:lnSpc>
                <a:spcPct val="115000"/>
              </a:lnSpc>
              <a:spcBef>
                <a:spcPts val="0"/>
              </a:spcBef>
              <a:spcAft>
                <a:spcPts val="0"/>
              </a:spcAft>
              <a:buClr>
                <a:schemeClr val="lt1"/>
              </a:buClr>
              <a:buSzPts val="1500"/>
              <a:buChar char="○"/>
              <a:defRPr>
                <a:solidFill>
                  <a:schemeClr val="lt1"/>
                </a:solidFill>
              </a:defRPr>
            </a:lvl2pPr>
            <a:lvl3pPr indent="-323850" lvl="2" marL="1371600" algn="ctr">
              <a:lnSpc>
                <a:spcPct val="115000"/>
              </a:lnSpc>
              <a:spcBef>
                <a:spcPts val="0"/>
              </a:spcBef>
              <a:spcAft>
                <a:spcPts val="0"/>
              </a:spcAft>
              <a:buClr>
                <a:schemeClr val="lt1"/>
              </a:buClr>
              <a:buSzPts val="1500"/>
              <a:buChar char="■"/>
              <a:defRPr>
                <a:solidFill>
                  <a:schemeClr val="lt1"/>
                </a:solidFill>
              </a:defRPr>
            </a:lvl3pPr>
            <a:lvl4pPr indent="-323850" lvl="3" marL="1828800" algn="ctr">
              <a:lnSpc>
                <a:spcPct val="115000"/>
              </a:lnSpc>
              <a:spcBef>
                <a:spcPts val="0"/>
              </a:spcBef>
              <a:spcAft>
                <a:spcPts val="0"/>
              </a:spcAft>
              <a:buClr>
                <a:schemeClr val="lt1"/>
              </a:buClr>
              <a:buSzPts val="1500"/>
              <a:buChar char="●"/>
              <a:defRPr>
                <a:solidFill>
                  <a:schemeClr val="lt1"/>
                </a:solidFill>
              </a:defRPr>
            </a:lvl4pPr>
            <a:lvl5pPr indent="-323850" lvl="4" marL="2286000" algn="ctr">
              <a:lnSpc>
                <a:spcPct val="115000"/>
              </a:lnSpc>
              <a:spcBef>
                <a:spcPts val="0"/>
              </a:spcBef>
              <a:spcAft>
                <a:spcPts val="0"/>
              </a:spcAft>
              <a:buClr>
                <a:schemeClr val="lt1"/>
              </a:buClr>
              <a:buSzPts val="1500"/>
              <a:buChar char="○"/>
              <a:defRPr>
                <a:solidFill>
                  <a:schemeClr val="lt1"/>
                </a:solidFill>
              </a:defRPr>
            </a:lvl5pPr>
            <a:lvl6pPr indent="-323850" lvl="5" marL="2743200" algn="ctr">
              <a:lnSpc>
                <a:spcPct val="115000"/>
              </a:lnSpc>
              <a:spcBef>
                <a:spcPts val="0"/>
              </a:spcBef>
              <a:spcAft>
                <a:spcPts val="0"/>
              </a:spcAft>
              <a:buClr>
                <a:schemeClr val="lt1"/>
              </a:buClr>
              <a:buSzPts val="1500"/>
              <a:buChar char="■"/>
              <a:defRPr>
                <a:solidFill>
                  <a:schemeClr val="lt1"/>
                </a:solidFill>
              </a:defRPr>
            </a:lvl6pPr>
            <a:lvl7pPr indent="-323850" lvl="6" marL="3200400" algn="ctr">
              <a:lnSpc>
                <a:spcPct val="115000"/>
              </a:lnSpc>
              <a:spcBef>
                <a:spcPts val="0"/>
              </a:spcBef>
              <a:spcAft>
                <a:spcPts val="0"/>
              </a:spcAft>
              <a:buClr>
                <a:schemeClr val="lt1"/>
              </a:buClr>
              <a:buSzPts val="1500"/>
              <a:buChar char="●"/>
              <a:defRPr>
                <a:solidFill>
                  <a:schemeClr val="lt1"/>
                </a:solidFill>
              </a:defRPr>
            </a:lvl7pPr>
            <a:lvl8pPr indent="-323850" lvl="7" marL="3657600" algn="ctr">
              <a:lnSpc>
                <a:spcPct val="115000"/>
              </a:lnSpc>
              <a:spcBef>
                <a:spcPts val="0"/>
              </a:spcBef>
              <a:spcAft>
                <a:spcPts val="0"/>
              </a:spcAft>
              <a:buClr>
                <a:schemeClr val="lt1"/>
              </a:buClr>
              <a:buSzPts val="1500"/>
              <a:buChar char="○"/>
              <a:defRPr>
                <a:solidFill>
                  <a:schemeClr val="lt1"/>
                </a:solidFill>
              </a:defRPr>
            </a:lvl8pPr>
            <a:lvl9pPr indent="-323850" lvl="8" marL="4114800" algn="ctr">
              <a:lnSpc>
                <a:spcPct val="115000"/>
              </a:lnSpc>
              <a:spcBef>
                <a:spcPts val="0"/>
              </a:spcBef>
              <a:spcAft>
                <a:spcPts val="0"/>
              </a:spcAft>
              <a:buClr>
                <a:schemeClr val="lt1"/>
              </a:buClr>
              <a:buSzPts val="1500"/>
              <a:buChar char="■"/>
              <a:defRPr>
                <a:solidFill>
                  <a:schemeClr val="lt1"/>
                </a:solidFill>
              </a:defRPr>
            </a:lvl9pPr>
          </a:lstStyle>
          <a:p/>
        </p:txBody>
      </p:sp>
      <p:sp>
        <p:nvSpPr>
          <p:cNvPr id="187" name="Google Shape;187;g1c0d4d7b277_13_233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grpSp>
        <p:nvGrpSpPr>
          <p:cNvPr id="189" name="Google Shape;189;g1c0d4d7b277_13_2240"/>
          <p:cNvGrpSpPr/>
          <p:nvPr/>
        </p:nvGrpSpPr>
        <p:grpSpPr>
          <a:xfrm>
            <a:off x="195687" y="4541"/>
            <a:ext cx="1644244" cy="1846001"/>
            <a:chOff x="146769" y="3406"/>
            <a:chExt cx="1233214" cy="1384535"/>
          </a:xfrm>
        </p:grpSpPr>
        <p:grpSp>
          <p:nvGrpSpPr>
            <p:cNvPr id="190" name="Google Shape;190;g1c0d4d7b277_13_2240"/>
            <p:cNvGrpSpPr/>
            <p:nvPr/>
          </p:nvGrpSpPr>
          <p:grpSpPr>
            <a:xfrm>
              <a:off x="1063183" y="3406"/>
              <a:ext cx="316800" cy="688513"/>
              <a:chOff x="1063183" y="3406"/>
              <a:chExt cx="316800" cy="688513"/>
            </a:xfrm>
          </p:grpSpPr>
          <p:sp>
            <p:nvSpPr>
              <p:cNvPr id="191" name="Google Shape;191;g1c0d4d7b277_13_2240"/>
              <p:cNvSpPr/>
              <p:nvPr/>
            </p:nvSpPr>
            <p:spPr>
              <a:xfrm rot="10800000">
                <a:off x="1063183" y="3419"/>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1c0d4d7b277_13_2240"/>
              <p:cNvSpPr/>
              <p:nvPr/>
            </p:nvSpPr>
            <p:spPr>
              <a:xfrm rot="10800000">
                <a:off x="1063183" y="3406"/>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 name="Google Shape;193;g1c0d4d7b277_13_2240"/>
            <p:cNvGrpSpPr/>
            <p:nvPr/>
          </p:nvGrpSpPr>
          <p:grpSpPr>
            <a:xfrm>
              <a:off x="604976" y="3406"/>
              <a:ext cx="316800" cy="1036524"/>
              <a:chOff x="604976" y="3406"/>
              <a:chExt cx="316800" cy="1036524"/>
            </a:xfrm>
          </p:grpSpPr>
          <p:sp>
            <p:nvSpPr>
              <p:cNvPr id="194" name="Google Shape;194;g1c0d4d7b277_13_2240"/>
              <p:cNvSpPr/>
              <p:nvPr/>
            </p:nvSpPr>
            <p:spPr>
              <a:xfrm rot="10800000">
                <a:off x="604976" y="3419"/>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c0d4d7b277_13_2240"/>
              <p:cNvSpPr/>
              <p:nvPr/>
            </p:nvSpPr>
            <p:spPr>
              <a:xfrm rot="10800000">
                <a:off x="604976" y="3430"/>
                <a:ext cx="316800" cy="1036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c0d4d7b277_13_2240"/>
              <p:cNvSpPr/>
              <p:nvPr/>
            </p:nvSpPr>
            <p:spPr>
              <a:xfrm rot="10800000">
                <a:off x="604976" y="3406"/>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g1c0d4d7b277_13_2240"/>
            <p:cNvGrpSpPr/>
            <p:nvPr/>
          </p:nvGrpSpPr>
          <p:grpSpPr>
            <a:xfrm>
              <a:off x="146769" y="3406"/>
              <a:ext cx="316800" cy="1384535"/>
              <a:chOff x="146769" y="3406"/>
              <a:chExt cx="316800" cy="1384535"/>
            </a:xfrm>
          </p:grpSpPr>
          <p:sp>
            <p:nvSpPr>
              <p:cNvPr id="198" name="Google Shape;198;g1c0d4d7b277_13_2240"/>
              <p:cNvSpPr/>
              <p:nvPr/>
            </p:nvSpPr>
            <p:spPr>
              <a:xfrm rot="10800000">
                <a:off x="146769" y="3419"/>
                <a:ext cx="316800" cy="688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1c0d4d7b277_13_2240"/>
              <p:cNvSpPr/>
              <p:nvPr/>
            </p:nvSpPr>
            <p:spPr>
              <a:xfrm rot="10800000">
                <a:off x="146769" y="3441"/>
                <a:ext cx="316800" cy="1384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1c0d4d7b277_13_2240"/>
              <p:cNvSpPr/>
              <p:nvPr/>
            </p:nvSpPr>
            <p:spPr>
              <a:xfrm rot="10800000">
                <a:off x="146769" y="3430"/>
                <a:ext cx="316800" cy="1036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c0d4d7b277_13_2240"/>
              <p:cNvSpPr/>
              <p:nvPr/>
            </p:nvSpPr>
            <p:spPr>
              <a:xfrm rot="10800000">
                <a:off x="146769" y="3406"/>
                <a:ext cx="316800" cy="340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2" name="Google Shape;202;g1c0d4d7b277_13_2240"/>
          <p:cNvGrpSpPr/>
          <p:nvPr/>
        </p:nvGrpSpPr>
        <p:grpSpPr>
          <a:xfrm>
            <a:off x="9033219" y="3871914"/>
            <a:ext cx="2914790" cy="2985925"/>
            <a:chOff x="6775084" y="2904008"/>
            <a:chExt cx="2186147" cy="2239500"/>
          </a:xfrm>
        </p:grpSpPr>
        <p:grpSp>
          <p:nvGrpSpPr>
            <p:cNvPr id="203" name="Google Shape;203;g1c0d4d7b277_13_2240"/>
            <p:cNvGrpSpPr/>
            <p:nvPr/>
          </p:nvGrpSpPr>
          <p:grpSpPr>
            <a:xfrm>
              <a:off x="6775084" y="4253708"/>
              <a:ext cx="409500" cy="889800"/>
              <a:chOff x="6775084" y="4253708"/>
              <a:chExt cx="409500" cy="889800"/>
            </a:xfrm>
          </p:grpSpPr>
          <p:sp>
            <p:nvSpPr>
              <p:cNvPr id="204" name="Google Shape;204;g1c0d4d7b277_13_2240"/>
              <p:cNvSpPr/>
              <p:nvPr/>
            </p:nvSpPr>
            <p:spPr>
              <a:xfrm>
                <a:off x="6775084" y="4253708"/>
                <a:ext cx="409500" cy="8898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1c0d4d7b277_13_2240"/>
              <p:cNvSpPr/>
              <p:nvPr/>
            </p:nvSpPr>
            <p:spPr>
              <a:xfrm>
                <a:off x="6775084" y="4703408"/>
                <a:ext cx="409500" cy="4401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g1c0d4d7b277_13_2240"/>
            <p:cNvGrpSpPr/>
            <p:nvPr/>
          </p:nvGrpSpPr>
          <p:grpSpPr>
            <a:xfrm>
              <a:off x="7367299" y="3804008"/>
              <a:ext cx="409500" cy="1339500"/>
              <a:chOff x="7367299" y="3804008"/>
              <a:chExt cx="409500" cy="1339500"/>
            </a:xfrm>
          </p:grpSpPr>
          <p:sp>
            <p:nvSpPr>
              <p:cNvPr id="207" name="Google Shape;207;g1c0d4d7b277_13_2240"/>
              <p:cNvSpPr/>
              <p:nvPr/>
            </p:nvSpPr>
            <p:spPr>
              <a:xfrm>
                <a:off x="7367299" y="4253708"/>
                <a:ext cx="409500" cy="8898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1c0d4d7b277_13_2240"/>
              <p:cNvSpPr/>
              <p:nvPr/>
            </p:nvSpPr>
            <p:spPr>
              <a:xfrm>
                <a:off x="7367299" y="3804008"/>
                <a:ext cx="409500" cy="133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1c0d4d7b277_13_2240"/>
              <p:cNvSpPr/>
              <p:nvPr/>
            </p:nvSpPr>
            <p:spPr>
              <a:xfrm>
                <a:off x="7367299" y="4703408"/>
                <a:ext cx="409500" cy="4401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g1c0d4d7b277_13_2240"/>
            <p:cNvGrpSpPr/>
            <p:nvPr/>
          </p:nvGrpSpPr>
          <p:grpSpPr>
            <a:xfrm>
              <a:off x="7959516" y="3354008"/>
              <a:ext cx="409500" cy="1789500"/>
              <a:chOff x="7959516" y="3354008"/>
              <a:chExt cx="409500" cy="1789500"/>
            </a:xfrm>
          </p:grpSpPr>
          <p:sp>
            <p:nvSpPr>
              <p:cNvPr id="211" name="Google Shape;211;g1c0d4d7b277_13_2240"/>
              <p:cNvSpPr/>
              <p:nvPr/>
            </p:nvSpPr>
            <p:spPr>
              <a:xfrm>
                <a:off x="7959516" y="4253708"/>
                <a:ext cx="409500" cy="8898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c0d4d7b277_13_2240"/>
              <p:cNvSpPr/>
              <p:nvPr/>
            </p:nvSpPr>
            <p:spPr>
              <a:xfrm>
                <a:off x="7959516" y="3354008"/>
                <a:ext cx="409500" cy="178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c0d4d7b277_13_2240"/>
              <p:cNvSpPr/>
              <p:nvPr/>
            </p:nvSpPr>
            <p:spPr>
              <a:xfrm>
                <a:off x="7959516" y="3804008"/>
                <a:ext cx="409500" cy="133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c0d4d7b277_13_2240"/>
              <p:cNvSpPr/>
              <p:nvPr/>
            </p:nvSpPr>
            <p:spPr>
              <a:xfrm>
                <a:off x="7959516" y="4703408"/>
                <a:ext cx="409500" cy="4401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g1c0d4d7b277_13_2240"/>
            <p:cNvGrpSpPr/>
            <p:nvPr/>
          </p:nvGrpSpPr>
          <p:grpSpPr>
            <a:xfrm>
              <a:off x="8551731" y="2904008"/>
              <a:ext cx="409500" cy="2239500"/>
              <a:chOff x="8551731" y="2904008"/>
              <a:chExt cx="409500" cy="2239500"/>
            </a:xfrm>
          </p:grpSpPr>
          <p:sp>
            <p:nvSpPr>
              <p:cNvPr id="216" name="Google Shape;216;g1c0d4d7b277_13_2240"/>
              <p:cNvSpPr/>
              <p:nvPr/>
            </p:nvSpPr>
            <p:spPr>
              <a:xfrm>
                <a:off x="8551731" y="4253708"/>
                <a:ext cx="409500" cy="8898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1c0d4d7b277_13_2240"/>
              <p:cNvSpPr/>
              <p:nvPr/>
            </p:nvSpPr>
            <p:spPr>
              <a:xfrm>
                <a:off x="8551731" y="3354008"/>
                <a:ext cx="409500" cy="178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1c0d4d7b277_13_2240"/>
              <p:cNvSpPr/>
              <p:nvPr/>
            </p:nvSpPr>
            <p:spPr>
              <a:xfrm>
                <a:off x="8551731" y="3804008"/>
                <a:ext cx="409500" cy="133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1c0d4d7b277_13_2240"/>
              <p:cNvSpPr/>
              <p:nvPr/>
            </p:nvSpPr>
            <p:spPr>
              <a:xfrm>
                <a:off x="8551731" y="2904008"/>
                <a:ext cx="409500" cy="22395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1c0d4d7b277_13_2240"/>
              <p:cNvSpPr/>
              <p:nvPr/>
            </p:nvSpPr>
            <p:spPr>
              <a:xfrm>
                <a:off x="8551731" y="4703408"/>
                <a:ext cx="409500" cy="440100"/>
              </a:xfrm>
              <a:prstGeom prst="round2SameRect">
                <a:avLst>
                  <a:gd fmla="val 50000" name="adj1"/>
                  <a:gd fmla="val 0" name="adj2"/>
                </a:avLst>
              </a:prstGeom>
              <a:solidFill>
                <a:schemeClr val="lt1">
                  <a:alpha val="9019"/>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21" name="Google Shape;221;g1c0d4d7b277_13_2240"/>
          <p:cNvSpPr txBox="1"/>
          <p:nvPr>
            <p:ph type="title"/>
          </p:nvPr>
        </p:nvSpPr>
        <p:spPr>
          <a:xfrm>
            <a:off x="1098667" y="2151767"/>
            <a:ext cx="78105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22" name="Google Shape;222;g1c0d4d7b277_13_224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3" name="Shape 223"/>
        <p:cNvGrpSpPr/>
        <p:nvPr/>
      </p:nvGrpSpPr>
      <p:grpSpPr>
        <a:xfrm>
          <a:off x="0" y="0"/>
          <a:ext cx="0" cy="0"/>
          <a:chOff x="0" y="0"/>
          <a:chExt cx="0" cy="0"/>
        </a:xfrm>
      </p:grpSpPr>
      <p:grpSp>
        <p:nvGrpSpPr>
          <p:cNvPr id="224" name="Google Shape;224;g1c0d4d7b277_13_2275"/>
          <p:cNvGrpSpPr/>
          <p:nvPr/>
        </p:nvGrpSpPr>
        <p:grpSpPr>
          <a:xfrm>
            <a:off x="834621" y="399168"/>
            <a:ext cx="1332416" cy="1332416"/>
            <a:chOff x="348199" y="179450"/>
            <a:chExt cx="1116300" cy="1116300"/>
          </a:xfrm>
        </p:grpSpPr>
        <p:sp>
          <p:nvSpPr>
            <p:cNvPr id="225" name="Google Shape;225;g1c0d4d7b277_13_2275"/>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1c0d4d7b277_13_2275"/>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7" name="Google Shape;227;g1c0d4d7b277_13_2275"/>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28" name="Google Shape;228;g1c0d4d7b277_13_2275"/>
          <p:cNvSpPr txBox="1"/>
          <p:nvPr>
            <p:ph idx="1" type="body"/>
          </p:nvPr>
        </p:nvSpPr>
        <p:spPr>
          <a:xfrm>
            <a:off x="1738400" y="2653400"/>
            <a:ext cx="93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29" name="Google Shape;229;g1c0d4d7b277_13_2275"/>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0" name="Shape 230"/>
        <p:cNvGrpSpPr/>
        <p:nvPr/>
      </p:nvGrpSpPr>
      <p:grpSpPr>
        <a:xfrm>
          <a:off x="0" y="0"/>
          <a:ext cx="0" cy="0"/>
          <a:chOff x="0" y="0"/>
          <a:chExt cx="0" cy="0"/>
        </a:xfrm>
      </p:grpSpPr>
      <p:grpSp>
        <p:nvGrpSpPr>
          <p:cNvPr id="231" name="Google Shape;231;g1c0d4d7b277_13_2282"/>
          <p:cNvGrpSpPr/>
          <p:nvPr/>
        </p:nvGrpSpPr>
        <p:grpSpPr>
          <a:xfrm>
            <a:off x="834621" y="399168"/>
            <a:ext cx="1332416" cy="1332416"/>
            <a:chOff x="348199" y="179450"/>
            <a:chExt cx="1116300" cy="1116300"/>
          </a:xfrm>
        </p:grpSpPr>
        <p:sp>
          <p:nvSpPr>
            <p:cNvPr id="232" name="Google Shape;232;g1c0d4d7b277_13_2282"/>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1c0d4d7b277_13_2282"/>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 name="Google Shape;234;g1c0d4d7b277_13_2282"/>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5" name="Google Shape;235;g1c0d4d7b277_13_2282"/>
          <p:cNvSpPr txBox="1"/>
          <p:nvPr>
            <p:ph idx="1" type="body"/>
          </p:nvPr>
        </p:nvSpPr>
        <p:spPr>
          <a:xfrm>
            <a:off x="17384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36" name="Google Shape;236;g1c0d4d7b277_13_2282"/>
          <p:cNvSpPr txBox="1"/>
          <p:nvPr>
            <p:ph idx="2" type="body"/>
          </p:nvPr>
        </p:nvSpPr>
        <p:spPr>
          <a:xfrm>
            <a:off x="65382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37" name="Google Shape;237;g1c0d4d7b277_13_228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8" name="Shape 238"/>
        <p:cNvGrpSpPr/>
        <p:nvPr/>
      </p:nvGrpSpPr>
      <p:grpSpPr>
        <a:xfrm>
          <a:off x="0" y="0"/>
          <a:ext cx="0" cy="0"/>
          <a:chOff x="0" y="0"/>
          <a:chExt cx="0" cy="0"/>
        </a:xfrm>
      </p:grpSpPr>
      <p:grpSp>
        <p:nvGrpSpPr>
          <p:cNvPr id="239" name="Google Shape;239;g1c0d4d7b277_13_2290"/>
          <p:cNvGrpSpPr/>
          <p:nvPr/>
        </p:nvGrpSpPr>
        <p:grpSpPr>
          <a:xfrm>
            <a:off x="834621" y="399168"/>
            <a:ext cx="1332416" cy="1332416"/>
            <a:chOff x="348199" y="179450"/>
            <a:chExt cx="1116300" cy="1116300"/>
          </a:xfrm>
        </p:grpSpPr>
        <p:sp>
          <p:nvSpPr>
            <p:cNvPr id="240" name="Google Shape;240;g1c0d4d7b277_13_2290"/>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1c0d4d7b277_13_2290"/>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2" name="Google Shape;242;g1c0d4d7b277_13_2290"/>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3" name="Google Shape;243;g1c0d4d7b277_13_229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4" name="Shape 244"/>
        <p:cNvGrpSpPr/>
        <p:nvPr/>
      </p:nvGrpSpPr>
      <p:grpSpPr>
        <a:xfrm>
          <a:off x="0" y="0"/>
          <a:ext cx="0" cy="0"/>
          <a:chOff x="0" y="0"/>
          <a:chExt cx="0" cy="0"/>
        </a:xfrm>
      </p:grpSpPr>
      <p:grpSp>
        <p:nvGrpSpPr>
          <p:cNvPr id="245" name="Google Shape;245;g1c0d4d7b277_13_2296"/>
          <p:cNvGrpSpPr/>
          <p:nvPr/>
        </p:nvGrpSpPr>
        <p:grpSpPr>
          <a:xfrm>
            <a:off x="834621" y="399168"/>
            <a:ext cx="1332416" cy="1332416"/>
            <a:chOff x="348199" y="179450"/>
            <a:chExt cx="1116300" cy="1116300"/>
          </a:xfrm>
        </p:grpSpPr>
        <p:sp>
          <p:nvSpPr>
            <p:cNvPr id="246" name="Google Shape;246;g1c0d4d7b277_13_2296"/>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1c0d4d7b277_13_2296"/>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8" name="Google Shape;248;g1c0d4d7b277_13_2296"/>
          <p:cNvSpPr txBox="1"/>
          <p:nvPr>
            <p:ph type="title"/>
          </p:nvPr>
        </p:nvSpPr>
        <p:spPr>
          <a:xfrm>
            <a:off x="1738400" y="798100"/>
            <a:ext cx="4416000" cy="21201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9" name="Google Shape;249;g1c0d4d7b277_13_2296"/>
          <p:cNvSpPr txBox="1"/>
          <p:nvPr>
            <p:ph idx="1" type="body"/>
          </p:nvPr>
        </p:nvSpPr>
        <p:spPr>
          <a:xfrm>
            <a:off x="1738400" y="3079567"/>
            <a:ext cx="4416000" cy="29625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250" name="Google Shape;250;g1c0d4d7b277_13_229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gradFill>
          <a:gsLst>
            <a:gs pos="0">
              <a:srgbClr val="7DAFAF"/>
            </a:gs>
            <a:gs pos="100000">
              <a:srgbClr val="466363"/>
            </a:gs>
          </a:gsLst>
          <a:lin ang="5400012" scaled="0"/>
        </a:gradFill>
      </p:bgPr>
    </p:bg>
    <p:spTree>
      <p:nvGrpSpPr>
        <p:cNvPr id="5" name="Shape 5"/>
        <p:cNvGrpSpPr/>
        <p:nvPr/>
      </p:nvGrpSpPr>
      <p:grpSpPr>
        <a:xfrm>
          <a:off x="0" y="0"/>
          <a:ext cx="0" cy="0"/>
          <a:chOff x="0" y="0"/>
          <a:chExt cx="0" cy="0"/>
        </a:xfrm>
      </p:grpSpPr>
      <p:sp>
        <p:nvSpPr>
          <p:cNvPr id="6" name="Google Shape;6;g1c0d4d7b277_13_219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9pPr>
          </a:lstStyle>
          <a:p/>
        </p:txBody>
      </p:sp>
      <p:sp>
        <p:nvSpPr>
          <p:cNvPr id="7" name="Google Shape;7;g1c0d4d7b277_13_219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Nunito"/>
              <a:buChar char="●"/>
              <a:defRPr b="0" i="0" sz="1700" u="none" cap="none" strike="noStrike">
                <a:solidFill>
                  <a:schemeClr val="dk2"/>
                </a:solidFill>
                <a:latin typeface="Nunito"/>
                <a:ea typeface="Nunito"/>
                <a:cs typeface="Nunito"/>
                <a:sym typeface="Nunito"/>
              </a:defRPr>
            </a:lvl1pPr>
            <a:lvl2pPr indent="-323850" lvl="1" marL="914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2pPr>
            <a:lvl3pPr indent="-323850" lvl="2" marL="1371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3pPr>
            <a:lvl4pPr indent="-323850" lvl="3" marL="1828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4pPr>
            <a:lvl5pPr indent="-323850" lvl="4" marL="22860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5pPr>
            <a:lvl6pPr indent="-323850" lvl="5" marL="27432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6pPr>
            <a:lvl7pPr indent="-323850" lvl="6" marL="3200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7pPr>
            <a:lvl8pPr indent="-323850" lvl="7" marL="3657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8pPr>
            <a:lvl9pPr indent="-323850" lvl="8" marL="4114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9pPr>
          </a:lstStyle>
          <a:p/>
        </p:txBody>
      </p:sp>
      <p:sp>
        <p:nvSpPr>
          <p:cNvPr id="8" name="Google Shape;8;g1c0d4d7b277_13_219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3.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gitmind.com/app/flowchart/slcfe5sebn" TargetMode="External"/><Relationship Id="rId4" Type="http://schemas.openxmlformats.org/officeDocument/2006/relationships/hyperlink" Target="https://gitmind.com/app/flowchart/slcfe5sebn" TargetMode="External"/><Relationship Id="rId5" Type="http://schemas.openxmlformats.org/officeDocument/2006/relationships/hyperlink" Target="https://gitmind.com/app/flowchart/slcfe5sebn" TargetMode="External"/><Relationship Id="rId6" Type="http://schemas.openxmlformats.org/officeDocument/2006/relationships/hyperlink" Target="https://gitmind.com/app/flowchart/slcfe5sebn" TargetMode="External"/><Relationship Id="rId7" Type="http://schemas.openxmlformats.org/officeDocument/2006/relationships/hyperlink" Target="https://gitmind.com/app/flowchart/slcfe5sebn" TargetMode="External"/><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shop.mirotek.com.tw/iot/esp32-start-10/" TargetMode="External"/><Relationship Id="rId10" Type="http://schemas.openxmlformats.org/officeDocument/2006/relationships/hyperlink" Target="https://shop.mirotek.com.tw/iot/esp32-start-9/" TargetMode="External"/><Relationship Id="rId13" Type="http://schemas.openxmlformats.org/officeDocument/2006/relationships/hyperlink" Target="https://sites.google.com/a/gapp.hcc.edu.tw/telegram_esp32-cam/line" TargetMode="External"/><Relationship Id="rId12" Type="http://schemas.openxmlformats.org/officeDocument/2006/relationships/hyperlink" Target="https://youyouyou.pixnet.net/blog/category/3441000"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thelp.ithome.com.tw/articles/10260120" TargetMode="External"/><Relationship Id="rId4" Type="http://schemas.openxmlformats.org/officeDocument/2006/relationships/hyperlink" Target="https://ithelp.ithome.com.tw/articles/10260120" TargetMode="External"/><Relationship Id="rId9" Type="http://schemas.openxmlformats.org/officeDocument/2006/relationships/hyperlink" Target="https://ithelp.ithome.com.tw/articles/10260120" TargetMode="External"/><Relationship Id="rId5" Type="http://schemas.openxmlformats.org/officeDocument/2006/relationships/hyperlink" Target="https://ithelp.ithome.com.tw/articles/10260120" TargetMode="External"/><Relationship Id="rId6" Type="http://schemas.openxmlformats.org/officeDocument/2006/relationships/hyperlink" Target="https://ithelp.ithome.com.tw/articles/10260120" TargetMode="External"/><Relationship Id="rId7" Type="http://schemas.openxmlformats.org/officeDocument/2006/relationships/hyperlink" Target="https://ithelp.ithome.com.tw/articles/10260120" TargetMode="External"/><Relationship Id="rId8" Type="http://schemas.openxmlformats.org/officeDocument/2006/relationships/hyperlink" Target="https://ithelp.ithome.com.tw/articles/1026012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spreadsheets/d/1qeyL0_FH56KVyb5Tyu_x4fpQ2FwAdDmX/edit?usp=sharing&amp;ouid=104894513279387509873&amp;rtpof=true&amp;sd=true"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
          <p:cNvSpPr txBox="1"/>
          <p:nvPr>
            <p:ph type="ctrTitle"/>
          </p:nvPr>
        </p:nvSpPr>
        <p:spPr>
          <a:xfrm>
            <a:off x="2956529" y="2733073"/>
            <a:ext cx="8637000" cy="2541300"/>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dk1"/>
              </a:buClr>
              <a:buSzPts val="13577"/>
              <a:buFont typeface="Gill Sans"/>
              <a:buNone/>
            </a:pPr>
            <a:r>
              <a:rPr lang="zh-TW"/>
              <a:t> 第4組 超音波測速照相</a:t>
            </a:r>
            <a:endParaRPr sz="2100">
              <a:solidFill>
                <a:srgbClr val="202124"/>
              </a:solidFill>
              <a:highlight>
                <a:srgbClr val="F8F9FA"/>
              </a:highlight>
              <a:latin typeface="Arial"/>
              <a:ea typeface="Arial"/>
              <a:cs typeface="Arial"/>
              <a:sym typeface="Arial"/>
            </a:endParaRPr>
          </a:p>
          <a:p>
            <a:pPr indent="0" lvl="0" marL="0" rtl="0" algn="l">
              <a:lnSpc>
                <a:spcPct val="150000"/>
              </a:lnSpc>
              <a:spcBef>
                <a:spcPts val="0"/>
              </a:spcBef>
              <a:spcAft>
                <a:spcPts val="0"/>
              </a:spcAft>
              <a:buClr>
                <a:schemeClr val="dk1"/>
              </a:buClr>
              <a:buSzPct val="137500"/>
              <a:buFont typeface="Gill Sans"/>
              <a:buNone/>
            </a:pPr>
            <a:r>
              <a:rPr lang="zh-TW"/>
              <a:t>Ultrasonic Speed Camera</a:t>
            </a:r>
            <a:endParaRPr/>
          </a:p>
          <a:p>
            <a:pPr indent="0" lvl="0" marL="0" rtl="0" algn="l">
              <a:lnSpc>
                <a:spcPct val="150000"/>
              </a:lnSpc>
              <a:spcBef>
                <a:spcPts val="0"/>
              </a:spcBef>
              <a:spcAft>
                <a:spcPts val="0"/>
              </a:spcAft>
              <a:buClr>
                <a:schemeClr val="dk1"/>
              </a:buClr>
              <a:buSzPct val="299945"/>
              <a:buFont typeface="Gill Sans"/>
              <a:buNone/>
            </a:pPr>
            <a:r>
              <a:rPr lang="zh-TW" sz="2200"/>
              <a:t>                              指導老師:蔡啟榮  </a:t>
            </a:r>
            <a:endParaRPr sz="2200"/>
          </a:p>
          <a:p>
            <a:pPr indent="0" lvl="0" marL="0" rtl="0" algn="l">
              <a:lnSpc>
                <a:spcPct val="150000"/>
              </a:lnSpc>
              <a:spcBef>
                <a:spcPts val="0"/>
              </a:spcBef>
              <a:spcAft>
                <a:spcPts val="0"/>
              </a:spcAft>
              <a:buClr>
                <a:schemeClr val="dk1"/>
              </a:buClr>
              <a:buSzPct val="299945"/>
              <a:buFont typeface="Gill Sans"/>
              <a:buNone/>
            </a:pPr>
            <a:r>
              <a:rPr lang="zh-TW" sz="2200"/>
              <a:t>          </a:t>
            </a:r>
            <a:r>
              <a:rPr lang="zh-TW" sz="2000"/>
              <a:t>組長:張致嘉  組員:尤紝豐，王宜平，許詠傑</a:t>
            </a:r>
            <a:endParaRPr sz="2000"/>
          </a:p>
          <a:p>
            <a:pPr indent="0" lvl="0" marL="0" rtl="0" algn="l">
              <a:lnSpc>
                <a:spcPct val="90000"/>
              </a:lnSpc>
              <a:spcBef>
                <a:spcPts val="0"/>
              </a:spcBef>
              <a:spcAft>
                <a:spcPts val="0"/>
              </a:spcAft>
              <a:buClr>
                <a:schemeClr val="dk1"/>
              </a:buClr>
              <a:buSzPct val="299945"/>
              <a:buFont typeface="Gill Sans"/>
              <a:buNone/>
            </a:pPr>
            <a:br>
              <a:rPr lang="zh-TW" sz="2200"/>
            </a:b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graphicFrame>
        <p:nvGraphicFramePr>
          <p:cNvPr id="337" name="Google Shape;337;p10"/>
          <p:cNvGraphicFramePr/>
          <p:nvPr/>
        </p:nvGraphicFramePr>
        <p:xfrm>
          <a:off x="1508760" y="835052"/>
          <a:ext cx="3000000" cy="3000000"/>
        </p:xfrm>
        <a:graphic>
          <a:graphicData uri="http://schemas.openxmlformats.org/drawingml/2006/table">
            <a:tbl>
              <a:tblPr>
                <a:gradFill>
                  <a:gsLst>
                    <a:gs pos="0">
                      <a:srgbClr val="ABBBEE"/>
                    </a:gs>
                    <a:gs pos="35000">
                      <a:srgbClr val="C4CDF2"/>
                    </a:gs>
                    <a:gs pos="100000">
                      <a:srgbClr val="E8ECFA"/>
                    </a:gs>
                  </a:gsLst>
                  <a:lin ang="16200000" scaled="0"/>
                </a:gradFill>
                <a:tableStyleId>{43C29438-E761-42BF-BDEC-70B45AD9DB29}</a:tableStyleId>
              </a:tblPr>
              <a:tblGrid>
                <a:gridCol w="2796100"/>
                <a:gridCol w="3174500"/>
                <a:gridCol w="3437000"/>
              </a:tblGrid>
              <a:tr h="295525">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名稱</a:t>
                      </a:r>
                      <a:endParaRPr sz="1400" u="none" cap="none" strike="noStrike"/>
                    </a:p>
                  </a:txBody>
                  <a:tcPr marT="29000" marB="29000" marR="42300" marL="42300" anchor="ctr"/>
                </a:tc>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圖片</a:t>
                      </a:r>
                      <a:endParaRPr sz="1400" u="none" cap="none" strike="noStrike"/>
                    </a:p>
                  </a:txBody>
                  <a:tcPr marT="29000" marB="29000" marR="42300" marL="42300" anchor="ctr"/>
                </a:tc>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說明</a:t>
                      </a:r>
                      <a:endParaRPr sz="1400" u="none" cap="none" strike="noStrike"/>
                    </a:p>
                  </a:txBody>
                  <a:tcPr marT="29000" marB="29000" marR="42300" marL="42300" anchor="ctr"/>
                </a:tc>
              </a:tr>
              <a:tr h="1074475">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ardino</a:t>
                      </a:r>
                      <a:endParaRPr sz="900" u="none" cap="none" strike="noStrike"/>
                    </a:p>
                  </a:txBody>
                  <a:tcPr marT="29000" marB="29000" marR="42300" marL="42300" anchor="ctr"/>
                </a:tc>
                <a:tc>
                  <a:txBody>
                    <a:bodyPr/>
                    <a:lstStyle/>
                    <a:p>
                      <a:pPr indent="0" lvl="0" marL="0" marR="0" rtl="0" algn="l">
                        <a:lnSpc>
                          <a:spcPct val="100000"/>
                        </a:lnSpc>
                        <a:spcBef>
                          <a:spcPts val="0"/>
                        </a:spcBef>
                        <a:spcAft>
                          <a:spcPts val="0"/>
                        </a:spcAft>
                        <a:buClr>
                          <a:srgbClr val="000000"/>
                        </a:buClr>
                        <a:buSzPts val="900"/>
                        <a:buFont typeface="Arial"/>
                        <a:buNone/>
                      </a:pPr>
                      <a:r>
                        <a:rPr lang="zh-TW" sz="900" u="none" cap="none" strike="noStrike"/>
                        <a:t> </a:t>
                      </a:r>
                      <a:endParaRPr sz="1400" u="none" cap="none" strike="noStrike"/>
                    </a:p>
                  </a:txBody>
                  <a:tcPr marT="30200" marB="30200" marR="60425" marL="60425"/>
                </a:tc>
                <a:tc>
                  <a:txBody>
                    <a:bodyPr/>
                    <a:lstStyle/>
                    <a:p>
                      <a:pPr indent="0" lvl="0" marL="0" marR="0" rtl="0" algn="just">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一個基於易於使用的硬件和軟件的開源電子平台。 可以通過向板上的微控制器發送一組指令來告訴您該怎麼做。</a:t>
                      </a:r>
                      <a:endParaRPr sz="900" u="none" cap="none" strike="noStrike"/>
                    </a:p>
                  </a:txBody>
                  <a:tcPr marT="30200" marB="30200" marR="60425" marL="60425" anchor="ctr"/>
                </a:tc>
              </a:tr>
              <a:tr h="1239525">
                <a:tc>
                  <a:txBody>
                    <a:bodyPr/>
                    <a:lstStyle/>
                    <a:p>
                      <a:pPr indent="0" lvl="0" marL="0" marR="0" rtl="0" algn="ctr">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LCD</a:t>
                      </a:r>
                      <a:endParaRPr sz="900" u="none" cap="none" strike="noStrike"/>
                    </a:p>
                  </a:txBody>
                  <a:tcPr marT="29000" marB="29000" marR="42300" marL="42300" anchor="ct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30200" marB="30200" marR="60425" marL="60425"/>
                </a:tc>
                <a:tc>
                  <a:txBody>
                    <a:bodyPr/>
                    <a:lstStyle/>
                    <a:p>
                      <a:pPr indent="0" lvl="0" marL="0" marR="0" rtl="0" algn="just">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一種薄型的平面顯示設備，由一定數量的彩色或黑白畫素組成，放置於光源或者反射面前方。</a:t>
                      </a:r>
                      <a:endParaRPr sz="900" u="none" cap="none" strike="noStrike"/>
                    </a:p>
                  </a:txBody>
                  <a:tcPr marT="30200" marB="30200" marR="60425" marL="60425" anchor="ctr"/>
                </a:tc>
              </a:tr>
              <a:tr h="1009700">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HC-SR04</a:t>
                      </a:r>
                      <a:endParaRPr sz="900" u="none" cap="none" strike="noStrike"/>
                    </a:p>
                  </a:txBody>
                  <a:tcPr marT="29000" marB="29000" marR="42300" marL="42300" anchor="ctr"/>
                </a:tc>
                <a:tc>
                  <a:txBody>
                    <a:bodyPr/>
                    <a:lstStyle/>
                    <a:p>
                      <a:pPr indent="0" lvl="0" marL="0" marR="0" rtl="0" algn="l">
                        <a:lnSpc>
                          <a:spcPct val="100000"/>
                        </a:lnSpc>
                        <a:spcBef>
                          <a:spcPts val="0"/>
                        </a:spcBef>
                        <a:spcAft>
                          <a:spcPts val="0"/>
                        </a:spcAft>
                        <a:buClr>
                          <a:srgbClr val="000000"/>
                        </a:buClr>
                        <a:buSzPts val="900"/>
                        <a:buFont typeface="Arial"/>
                        <a:buNone/>
                      </a:pPr>
                      <a:r>
                        <a:rPr lang="zh-TW" sz="900" u="none" cap="none" strike="noStrike"/>
                        <a:t> </a:t>
                      </a:r>
                      <a:endParaRPr sz="1400" u="none" cap="none" strike="noStrike"/>
                    </a:p>
                  </a:txBody>
                  <a:tcPr marT="30200" marB="30200" marR="60425" marL="60425"/>
                </a:tc>
                <a:tc>
                  <a:txBody>
                    <a:bodyPr/>
                    <a:lstStyle/>
                    <a:p>
                      <a:pPr indent="0" lvl="0" marL="0" marR="0" rtl="0" algn="just">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用來測量前方障礙物的距離。</a:t>
                      </a:r>
                      <a:endParaRPr sz="900" u="none" cap="none" strike="noStrike"/>
                    </a:p>
                  </a:txBody>
                  <a:tcPr marT="30200" marB="30200" marR="60425" marL="60425" anchor="ctr"/>
                </a:tc>
              </a:tr>
              <a:tr h="1067150">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蜂鳴器</a:t>
                      </a:r>
                      <a:endParaRPr sz="900" u="none" cap="none" strike="noStrike"/>
                    </a:p>
                  </a:txBody>
                  <a:tcPr marT="29000" marB="29000" marR="42300" marL="42300" anchor="ctr"/>
                </a:tc>
                <a:tc>
                  <a:txBody>
                    <a:bodyPr/>
                    <a:lstStyle/>
                    <a:p>
                      <a:pPr indent="0" lvl="0" marL="0" marR="0" rtl="0" algn="l">
                        <a:lnSpc>
                          <a:spcPct val="100000"/>
                        </a:lnSpc>
                        <a:spcBef>
                          <a:spcPts val="0"/>
                        </a:spcBef>
                        <a:spcAft>
                          <a:spcPts val="0"/>
                        </a:spcAft>
                        <a:buClr>
                          <a:srgbClr val="000000"/>
                        </a:buClr>
                        <a:buSzPts val="900"/>
                        <a:buFont typeface="Arial"/>
                        <a:buNone/>
                      </a:pPr>
                      <a:r>
                        <a:rPr lang="zh-TW" sz="900" u="none" cap="none" strike="noStrike"/>
                        <a:t> </a:t>
                      </a:r>
                      <a:endParaRPr sz="1400" u="none" cap="none" strike="noStrike"/>
                    </a:p>
                  </a:txBody>
                  <a:tcPr marT="30200" marB="30200" marR="60425" marL="60425"/>
                </a:tc>
                <a:tc>
                  <a:txBody>
                    <a:bodyPr/>
                    <a:lstStyle/>
                    <a:p>
                      <a:pPr indent="0" lvl="0" marL="0" marR="0" rtl="0" algn="just">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產生聲音的信號裝置。</a:t>
                      </a:r>
                      <a:endParaRPr sz="900" u="none" cap="none" strike="noStrike"/>
                    </a:p>
                  </a:txBody>
                  <a:tcPr marT="30200" marB="30200" marR="60425" marL="60425" anchor="ctr"/>
                </a:tc>
              </a:tr>
              <a:tr h="1068150">
                <a:tc>
                  <a:txBody>
                    <a:bodyPr/>
                    <a:lstStyle/>
                    <a:p>
                      <a:pPr indent="0" lvl="0" marL="0" marR="0" rtl="0" algn="ctr">
                        <a:lnSpc>
                          <a:spcPct val="100000"/>
                        </a:lnSpc>
                        <a:spcBef>
                          <a:spcPts val="0"/>
                        </a:spcBef>
                        <a:spcAft>
                          <a:spcPts val="0"/>
                        </a:spcAft>
                        <a:buClr>
                          <a:srgbClr val="000000"/>
                        </a:buClr>
                        <a:buSzPts val="1400"/>
                        <a:buFont typeface="Arial"/>
                        <a:buNone/>
                      </a:pPr>
                      <a:r>
                        <a:rPr lang="zh-TW" sz="1400" u="none" cap="none" strike="noStrike"/>
                        <a:t>ESP32 cam</a:t>
                      </a:r>
                      <a:endParaRPr sz="900" u="none" cap="none" strike="noStrike"/>
                    </a:p>
                  </a:txBody>
                  <a:tcPr marT="29000" marB="29000" marR="42300" marL="42300" anchor="ctr"/>
                </a:tc>
                <a:tc>
                  <a:txBody>
                    <a:bodyPr/>
                    <a:lstStyle/>
                    <a:p>
                      <a:pPr indent="0" lvl="0" marL="0" marR="0" rtl="0" algn="l">
                        <a:lnSpc>
                          <a:spcPct val="100000"/>
                        </a:lnSpc>
                        <a:spcBef>
                          <a:spcPts val="0"/>
                        </a:spcBef>
                        <a:spcAft>
                          <a:spcPts val="0"/>
                        </a:spcAft>
                        <a:buClr>
                          <a:srgbClr val="000000"/>
                        </a:buClr>
                        <a:buSzPts val="900"/>
                        <a:buFont typeface="Arial"/>
                        <a:buNone/>
                      </a:pPr>
                      <a:r>
                        <a:rPr lang="zh-TW" sz="900" u="none" cap="none" strike="noStrike"/>
                        <a:t> </a:t>
                      </a:r>
                      <a:endParaRPr sz="1400" u="none" cap="none" strike="noStrike"/>
                    </a:p>
                  </a:txBody>
                  <a:tcPr marT="30200" marB="30200" marR="60425" marL="60425"/>
                </a:tc>
                <a:tc>
                  <a:txBody>
                    <a:bodyPr/>
                    <a:lstStyle/>
                    <a:p>
                      <a:pPr indent="0" lvl="0" marL="0" marR="0" rtl="0" algn="just">
                        <a:lnSpc>
                          <a:spcPct val="100000"/>
                        </a:lnSpc>
                        <a:spcBef>
                          <a:spcPts val="0"/>
                        </a:spcBef>
                        <a:spcAft>
                          <a:spcPts val="0"/>
                        </a:spcAft>
                        <a:buClr>
                          <a:srgbClr val="000000"/>
                        </a:buClr>
                        <a:buSzPts val="1400"/>
                        <a:buFont typeface="Arial"/>
                        <a:buNone/>
                      </a:pPr>
                      <a:r>
                        <a:rPr b="0" i="0" lang="zh-TW" sz="1400" u="none" cap="none" strike="noStrike">
                          <a:solidFill>
                            <a:schemeClr val="dk1"/>
                          </a:solidFill>
                          <a:latin typeface="Arial"/>
                          <a:ea typeface="Arial"/>
                          <a:cs typeface="Arial"/>
                          <a:sym typeface="Arial"/>
                        </a:rPr>
                        <a:t>一個開發板，包含一個 ESP32-S 芯片、一個 OV2640 攝像頭、microSD卡插槽和幾個用於連接外設的 GPIO。</a:t>
                      </a:r>
                      <a:endParaRPr sz="900" u="none" cap="none" strike="noStrike"/>
                    </a:p>
                  </a:txBody>
                  <a:tcPr marT="29000" marB="29000" marR="42300" marL="42300" anchor="ctr"/>
                </a:tc>
              </a:tr>
            </a:tbl>
          </a:graphicData>
        </a:graphic>
      </p:graphicFrame>
      <p:sp>
        <p:nvSpPr>
          <p:cNvPr id="338" name="Google Shape;338;p10"/>
          <p:cNvSpPr/>
          <p:nvPr/>
        </p:nvSpPr>
        <p:spPr>
          <a:xfrm>
            <a:off x="0" y="284882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0"/>
          <p:cNvSpPr/>
          <p:nvPr/>
        </p:nvSpPr>
        <p:spPr>
          <a:xfrm>
            <a:off x="3697288" y="2791675"/>
            <a:ext cx="111045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0" name="Google Shape;340;p10"/>
          <p:cNvPicPr preferRelativeResize="0"/>
          <p:nvPr/>
        </p:nvPicPr>
        <p:blipFill rotWithShape="1">
          <a:blip r:embed="rId3">
            <a:alphaModFix/>
          </a:blip>
          <a:srcRect b="0" l="0" r="0" t="0"/>
          <a:stretch/>
        </p:blipFill>
        <p:spPr>
          <a:xfrm rot="2945016">
            <a:off x="5091560" y="5324791"/>
            <a:ext cx="1532156" cy="1437417"/>
          </a:xfrm>
          <a:prstGeom prst="rect">
            <a:avLst/>
          </a:prstGeom>
          <a:noFill/>
          <a:ln>
            <a:noFill/>
          </a:ln>
        </p:spPr>
      </p:pic>
      <p:pic>
        <p:nvPicPr>
          <p:cNvPr id="341" name="Google Shape;341;p10"/>
          <p:cNvPicPr preferRelativeResize="0"/>
          <p:nvPr/>
        </p:nvPicPr>
        <p:blipFill rotWithShape="1">
          <a:blip r:embed="rId4">
            <a:alphaModFix/>
          </a:blip>
          <a:srcRect b="0" l="0" r="0" t="0"/>
          <a:stretch/>
        </p:blipFill>
        <p:spPr>
          <a:xfrm rot="2700000">
            <a:off x="5153581" y="4217138"/>
            <a:ext cx="1666256" cy="1475150"/>
          </a:xfrm>
          <a:prstGeom prst="rect">
            <a:avLst/>
          </a:prstGeom>
          <a:noFill/>
          <a:ln>
            <a:noFill/>
          </a:ln>
        </p:spPr>
      </p:pic>
      <p:pic>
        <p:nvPicPr>
          <p:cNvPr id="342" name="Google Shape;342;p10"/>
          <p:cNvPicPr preferRelativeResize="0"/>
          <p:nvPr/>
        </p:nvPicPr>
        <p:blipFill rotWithShape="1">
          <a:blip r:embed="rId5">
            <a:alphaModFix/>
          </a:blip>
          <a:srcRect b="0" l="0" r="0" t="0"/>
          <a:stretch/>
        </p:blipFill>
        <p:spPr>
          <a:xfrm>
            <a:off x="5218875" y="3545975"/>
            <a:ext cx="1535675" cy="842025"/>
          </a:xfrm>
          <a:prstGeom prst="rect">
            <a:avLst/>
          </a:prstGeom>
          <a:noFill/>
          <a:ln>
            <a:noFill/>
          </a:ln>
        </p:spPr>
      </p:pic>
      <p:pic>
        <p:nvPicPr>
          <p:cNvPr id="343" name="Google Shape;343;p10"/>
          <p:cNvPicPr preferRelativeResize="0"/>
          <p:nvPr/>
        </p:nvPicPr>
        <p:blipFill rotWithShape="1">
          <a:blip r:embed="rId6">
            <a:alphaModFix/>
          </a:blip>
          <a:srcRect b="0" l="0" r="0" t="0"/>
          <a:stretch/>
        </p:blipFill>
        <p:spPr>
          <a:xfrm rot="1276677">
            <a:off x="4713619" y="2182337"/>
            <a:ext cx="2443086" cy="1517577"/>
          </a:xfrm>
          <a:prstGeom prst="rect">
            <a:avLst/>
          </a:prstGeom>
          <a:noFill/>
          <a:ln>
            <a:noFill/>
          </a:ln>
        </p:spPr>
      </p:pic>
      <p:pic>
        <p:nvPicPr>
          <p:cNvPr id="344" name="Google Shape;344;p10"/>
          <p:cNvPicPr preferRelativeResize="0"/>
          <p:nvPr/>
        </p:nvPicPr>
        <p:blipFill rotWithShape="1">
          <a:blip r:embed="rId7">
            <a:alphaModFix/>
          </a:blip>
          <a:srcRect b="0" l="0" r="0" t="0"/>
          <a:stretch/>
        </p:blipFill>
        <p:spPr>
          <a:xfrm>
            <a:off x="4960725" y="1238000"/>
            <a:ext cx="1793825" cy="842024"/>
          </a:xfrm>
          <a:prstGeom prst="rect">
            <a:avLst/>
          </a:prstGeom>
          <a:noFill/>
          <a:ln>
            <a:noFill/>
          </a:ln>
        </p:spPr>
      </p:pic>
      <p:sp>
        <p:nvSpPr>
          <p:cNvPr id="345" name="Google Shape;345;p10"/>
          <p:cNvSpPr txBox="1"/>
          <p:nvPr/>
        </p:nvSpPr>
        <p:spPr>
          <a:xfrm>
            <a:off x="2060875" y="220400"/>
            <a:ext cx="900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346" name="Google Shape;346;p10"/>
          <p:cNvSpPr txBox="1"/>
          <p:nvPr/>
        </p:nvSpPr>
        <p:spPr>
          <a:xfrm>
            <a:off x="4230475" y="0"/>
            <a:ext cx="6833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7200"/>
              <a:buFont typeface="Arial"/>
              <a:buNone/>
            </a:pPr>
            <a:r>
              <a:rPr lang="zh-TW" sz="3600">
                <a:solidFill>
                  <a:schemeClr val="lt1"/>
                </a:solidFill>
                <a:latin typeface="DFKai-SB"/>
                <a:ea typeface="DFKai-SB"/>
                <a:cs typeface="DFKai-SB"/>
                <a:sym typeface="DFKai-SB"/>
              </a:rPr>
              <a:t>研究方法及過程</a:t>
            </a:r>
            <a:endParaRPr sz="3600">
              <a:solidFill>
                <a:schemeClr val="lt1"/>
              </a:solidFill>
              <a:latin typeface="DFKai-SB"/>
              <a:ea typeface="DFKai-SB"/>
              <a:cs typeface="DFKai-SB"/>
              <a:sym typeface="DFKai-SB"/>
            </a:endParaRPr>
          </a:p>
          <a:p>
            <a:pPr indent="0" lvl="0" marL="0" rtl="0" algn="l">
              <a:spcBef>
                <a:spcPts val="0"/>
              </a:spcBef>
              <a:spcAft>
                <a:spcPts val="0"/>
              </a:spcAft>
              <a:buNone/>
            </a:pPr>
            <a:r>
              <a:t/>
            </a:r>
            <a:endParaRPr sz="3600">
              <a:solidFill>
                <a:schemeClr val="lt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
          <p:cNvSpPr/>
          <p:nvPr/>
        </p:nvSpPr>
        <p:spPr>
          <a:xfrm>
            <a:off x="4149165" y="199716"/>
            <a:ext cx="3280835" cy="53551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Gill Sans"/>
              <a:buNone/>
            </a:pPr>
            <a:r>
              <a:rPr b="0" i="0" lang="zh-TW" sz="3600" u="none" cap="none" strike="noStrike">
                <a:solidFill>
                  <a:schemeClr val="dk1"/>
                </a:solidFill>
                <a:latin typeface="Gill Sans"/>
                <a:ea typeface="Gill Sans"/>
                <a:cs typeface="Gill Sans"/>
                <a:sym typeface="Gill Sans"/>
              </a:rPr>
              <a:t>專題架構圖</a:t>
            </a:r>
            <a:endParaRPr b="0" i="0" sz="3600" u="none" cap="none" strike="noStrike">
              <a:solidFill>
                <a:schemeClr val="dk1"/>
              </a:solidFill>
              <a:latin typeface="Gill Sans"/>
              <a:ea typeface="Gill Sans"/>
              <a:cs typeface="Gill Sans"/>
              <a:sym typeface="Gill Sans"/>
            </a:endParaRPr>
          </a:p>
        </p:txBody>
      </p:sp>
      <p:cxnSp>
        <p:nvCxnSpPr>
          <p:cNvPr id="352" name="Google Shape;352;p4"/>
          <p:cNvCxnSpPr/>
          <p:nvPr/>
        </p:nvCxnSpPr>
        <p:spPr>
          <a:xfrm>
            <a:off x="6625732" y="1955862"/>
            <a:ext cx="2443800" cy="124200"/>
          </a:xfrm>
          <a:prstGeom prst="straightConnector1">
            <a:avLst/>
          </a:prstGeom>
          <a:noFill/>
          <a:ln cap="flat" cmpd="sng" w="9525">
            <a:solidFill>
              <a:schemeClr val="accent1"/>
            </a:solidFill>
            <a:prstDash val="solid"/>
            <a:round/>
            <a:headEnd len="sm" w="sm" type="none"/>
            <a:tailEnd len="med" w="med" type="triangle"/>
          </a:ln>
        </p:spPr>
      </p:cxnSp>
      <p:cxnSp>
        <p:nvCxnSpPr>
          <p:cNvPr id="353" name="Google Shape;353;p4"/>
          <p:cNvCxnSpPr/>
          <p:nvPr/>
        </p:nvCxnSpPr>
        <p:spPr>
          <a:xfrm flipH="1" rot="10800000">
            <a:off x="3751621" y="2859118"/>
            <a:ext cx="962025" cy="1165224"/>
          </a:xfrm>
          <a:prstGeom prst="straightConnector1">
            <a:avLst/>
          </a:prstGeom>
          <a:noFill/>
          <a:ln cap="flat" cmpd="sng" w="9525">
            <a:solidFill>
              <a:schemeClr val="accent1"/>
            </a:solidFill>
            <a:prstDash val="solid"/>
            <a:round/>
            <a:headEnd len="sm" w="sm" type="none"/>
            <a:tailEnd len="med" w="med" type="triangle"/>
          </a:ln>
        </p:spPr>
      </p:cxnSp>
      <p:cxnSp>
        <p:nvCxnSpPr>
          <p:cNvPr id="354" name="Google Shape;354;p4"/>
          <p:cNvCxnSpPr/>
          <p:nvPr/>
        </p:nvCxnSpPr>
        <p:spPr>
          <a:xfrm>
            <a:off x="4378684" y="3262342"/>
            <a:ext cx="714374" cy="754062"/>
          </a:xfrm>
          <a:prstGeom prst="straightConnector1">
            <a:avLst/>
          </a:prstGeom>
          <a:noFill/>
          <a:ln cap="flat" cmpd="sng" w="9525">
            <a:solidFill>
              <a:schemeClr val="accent1"/>
            </a:solidFill>
            <a:prstDash val="solid"/>
            <a:round/>
            <a:headEnd len="sm" w="sm" type="none"/>
            <a:tailEnd len="sm" w="sm" type="none"/>
          </a:ln>
        </p:spPr>
      </p:cxnSp>
      <p:cxnSp>
        <p:nvCxnSpPr>
          <p:cNvPr id="355" name="Google Shape;355;p4"/>
          <p:cNvCxnSpPr/>
          <p:nvPr/>
        </p:nvCxnSpPr>
        <p:spPr>
          <a:xfrm>
            <a:off x="2497400" y="5546000"/>
            <a:ext cx="3889800" cy="9300"/>
          </a:xfrm>
          <a:prstGeom prst="straightConnector1">
            <a:avLst/>
          </a:prstGeom>
          <a:noFill/>
          <a:ln cap="flat" cmpd="sng" w="9525">
            <a:solidFill>
              <a:schemeClr val="accent1"/>
            </a:solidFill>
            <a:prstDash val="solid"/>
            <a:round/>
            <a:headEnd len="sm" w="sm" type="none"/>
            <a:tailEnd len="med" w="med" type="triangle"/>
          </a:ln>
        </p:spPr>
      </p:cxnSp>
      <p:sp>
        <p:nvSpPr>
          <p:cNvPr id="356" name="Google Shape;356;p4"/>
          <p:cNvSpPr txBox="1"/>
          <p:nvPr/>
        </p:nvSpPr>
        <p:spPr>
          <a:xfrm>
            <a:off x="2810800" y="5529400"/>
            <a:ext cx="2543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Gill Sans"/>
                <a:ea typeface="Gill Sans"/>
                <a:cs typeface="Gill Sans"/>
                <a:sym typeface="Gill Sans"/>
              </a:rPr>
              <a:t>偵測物體移動的時間差</a:t>
            </a:r>
            <a:endParaRPr b="0" i="0" sz="1400" u="none" cap="none" strike="noStrike">
              <a:solidFill>
                <a:srgbClr val="000000"/>
              </a:solidFill>
              <a:latin typeface="Arial"/>
              <a:ea typeface="Arial"/>
              <a:cs typeface="Arial"/>
              <a:sym typeface="Arial"/>
            </a:endParaRPr>
          </a:p>
        </p:txBody>
      </p:sp>
      <p:sp>
        <p:nvSpPr>
          <p:cNvPr id="357" name="Google Shape;357;p4"/>
          <p:cNvSpPr txBox="1"/>
          <p:nvPr/>
        </p:nvSpPr>
        <p:spPr>
          <a:xfrm rot="-2940000">
            <a:off x="3199032" y="3080479"/>
            <a:ext cx="16335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Gill Sans"/>
                <a:ea typeface="Gill Sans"/>
                <a:cs typeface="Gill Sans"/>
                <a:sym typeface="Gill Sans"/>
              </a:rPr>
              <a:t>回傳偵測距離</a:t>
            </a:r>
            <a:endParaRPr b="0" i="0" sz="1400" u="none" cap="none" strike="noStrike">
              <a:solidFill>
                <a:srgbClr val="000000"/>
              </a:solidFill>
              <a:latin typeface="Arial"/>
              <a:ea typeface="Arial"/>
              <a:cs typeface="Arial"/>
              <a:sym typeface="Arial"/>
            </a:endParaRPr>
          </a:p>
        </p:txBody>
      </p:sp>
      <p:sp>
        <p:nvSpPr>
          <p:cNvPr id="358" name="Google Shape;358;p4"/>
          <p:cNvSpPr txBox="1"/>
          <p:nvPr/>
        </p:nvSpPr>
        <p:spPr>
          <a:xfrm flipH="1" rot="145119">
            <a:off x="6632410" y="1545631"/>
            <a:ext cx="2516542" cy="369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Gill Sans"/>
                <a:ea typeface="Gill Sans"/>
                <a:cs typeface="Gill Sans"/>
                <a:sym typeface="Gill Sans"/>
              </a:rPr>
              <a:t>顯示人體所移動的速率</a:t>
            </a:r>
            <a:endParaRPr b="0" i="0" sz="1400" u="none" cap="none" strike="noStrike">
              <a:solidFill>
                <a:srgbClr val="000000"/>
              </a:solidFill>
              <a:latin typeface="Arial"/>
              <a:ea typeface="Arial"/>
              <a:cs typeface="Arial"/>
              <a:sym typeface="Arial"/>
            </a:endParaRPr>
          </a:p>
        </p:txBody>
      </p:sp>
      <p:pic>
        <p:nvPicPr>
          <p:cNvPr id="359" name="Google Shape;359;p4"/>
          <p:cNvPicPr preferRelativeResize="0"/>
          <p:nvPr/>
        </p:nvPicPr>
        <p:blipFill rotWithShape="1">
          <a:blip r:embed="rId3">
            <a:alphaModFix/>
          </a:blip>
          <a:srcRect b="0" l="0" r="0" t="0"/>
          <a:stretch/>
        </p:blipFill>
        <p:spPr>
          <a:xfrm>
            <a:off x="4378688" y="975775"/>
            <a:ext cx="2157450" cy="1729975"/>
          </a:xfrm>
          <a:prstGeom prst="rect">
            <a:avLst/>
          </a:prstGeom>
          <a:noFill/>
          <a:ln>
            <a:noFill/>
          </a:ln>
        </p:spPr>
      </p:pic>
      <p:pic>
        <p:nvPicPr>
          <p:cNvPr id="360" name="Google Shape;360;p4"/>
          <p:cNvPicPr preferRelativeResize="0"/>
          <p:nvPr/>
        </p:nvPicPr>
        <p:blipFill rotWithShape="1">
          <a:blip r:embed="rId4">
            <a:alphaModFix/>
          </a:blip>
          <a:srcRect b="0" l="0" r="0" t="0"/>
          <a:stretch/>
        </p:blipFill>
        <p:spPr>
          <a:xfrm>
            <a:off x="2703875" y="4092400"/>
            <a:ext cx="1760075" cy="965075"/>
          </a:xfrm>
          <a:prstGeom prst="rect">
            <a:avLst/>
          </a:prstGeom>
          <a:noFill/>
          <a:ln>
            <a:noFill/>
          </a:ln>
        </p:spPr>
      </p:pic>
      <p:pic>
        <p:nvPicPr>
          <p:cNvPr id="361" name="Google Shape;361;p4"/>
          <p:cNvPicPr preferRelativeResize="0"/>
          <p:nvPr/>
        </p:nvPicPr>
        <p:blipFill rotWithShape="1">
          <a:blip r:embed="rId4">
            <a:alphaModFix/>
          </a:blip>
          <a:srcRect b="0" l="0" r="0" t="0"/>
          <a:stretch/>
        </p:blipFill>
        <p:spPr>
          <a:xfrm>
            <a:off x="4577375" y="4092400"/>
            <a:ext cx="1760075" cy="965075"/>
          </a:xfrm>
          <a:prstGeom prst="rect">
            <a:avLst/>
          </a:prstGeom>
          <a:noFill/>
          <a:ln>
            <a:noFill/>
          </a:ln>
        </p:spPr>
      </p:pic>
      <p:pic>
        <p:nvPicPr>
          <p:cNvPr id="362" name="Google Shape;362;p4"/>
          <p:cNvPicPr preferRelativeResize="0"/>
          <p:nvPr/>
        </p:nvPicPr>
        <p:blipFill rotWithShape="1">
          <a:blip r:embed="rId5">
            <a:alphaModFix/>
          </a:blip>
          <a:srcRect b="0" l="0" r="0" t="0"/>
          <a:stretch/>
        </p:blipFill>
        <p:spPr>
          <a:xfrm rot="825381">
            <a:off x="9277500" y="1283775"/>
            <a:ext cx="2374800" cy="1475151"/>
          </a:xfrm>
          <a:prstGeom prst="rect">
            <a:avLst/>
          </a:prstGeom>
          <a:noFill/>
          <a:ln>
            <a:noFill/>
          </a:ln>
        </p:spPr>
      </p:pic>
      <p:pic>
        <p:nvPicPr>
          <p:cNvPr id="363" name="Google Shape;363;p4"/>
          <p:cNvPicPr preferRelativeResize="0"/>
          <p:nvPr/>
        </p:nvPicPr>
        <p:blipFill rotWithShape="1">
          <a:blip r:embed="rId6">
            <a:alphaModFix/>
          </a:blip>
          <a:srcRect b="0" l="0" r="0" t="0"/>
          <a:stretch/>
        </p:blipFill>
        <p:spPr>
          <a:xfrm>
            <a:off x="561550" y="735225"/>
            <a:ext cx="1935849" cy="1816150"/>
          </a:xfrm>
          <a:prstGeom prst="rect">
            <a:avLst/>
          </a:prstGeom>
          <a:noFill/>
          <a:ln>
            <a:noFill/>
          </a:ln>
        </p:spPr>
      </p:pic>
      <p:cxnSp>
        <p:nvCxnSpPr>
          <p:cNvPr id="364" name="Google Shape;364;p4"/>
          <p:cNvCxnSpPr/>
          <p:nvPr/>
        </p:nvCxnSpPr>
        <p:spPr>
          <a:xfrm rot="10800000">
            <a:off x="2718582" y="1398037"/>
            <a:ext cx="2360100" cy="17400"/>
          </a:xfrm>
          <a:prstGeom prst="straightConnector1">
            <a:avLst/>
          </a:prstGeom>
          <a:noFill/>
          <a:ln cap="flat" cmpd="sng" w="9525">
            <a:solidFill>
              <a:schemeClr val="accent1"/>
            </a:solidFill>
            <a:prstDash val="solid"/>
            <a:round/>
            <a:headEnd len="sm" w="sm" type="none"/>
            <a:tailEnd len="med" w="med" type="triangle"/>
          </a:ln>
        </p:spPr>
      </p:cxnSp>
      <p:cxnSp>
        <p:nvCxnSpPr>
          <p:cNvPr id="365" name="Google Shape;365;p4"/>
          <p:cNvCxnSpPr/>
          <p:nvPr/>
        </p:nvCxnSpPr>
        <p:spPr>
          <a:xfrm>
            <a:off x="5944825" y="2725375"/>
            <a:ext cx="3152400" cy="378000"/>
          </a:xfrm>
          <a:prstGeom prst="straightConnector1">
            <a:avLst/>
          </a:prstGeom>
          <a:noFill/>
          <a:ln cap="flat" cmpd="sng" w="19050">
            <a:solidFill>
              <a:srgbClr val="CC4125"/>
            </a:solidFill>
            <a:prstDash val="solid"/>
            <a:round/>
            <a:headEnd len="sm" w="sm" type="none"/>
            <a:tailEnd len="med" w="med" type="triangle"/>
          </a:ln>
        </p:spPr>
      </p:cxnSp>
      <p:sp>
        <p:nvSpPr>
          <p:cNvPr id="366" name="Google Shape;366;p4"/>
          <p:cNvSpPr txBox="1"/>
          <p:nvPr/>
        </p:nvSpPr>
        <p:spPr>
          <a:xfrm>
            <a:off x="2849948" y="835775"/>
            <a:ext cx="2243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zh-TW" sz="1800">
                <a:latin typeface="Gill Sans"/>
                <a:ea typeface="Gill Sans"/>
                <a:cs typeface="Gill Sans"/>
                <a:sym typeface="Gill Sans"/>
              </a:rPr>
              <a:t>觸發</a:t>
            </a:r>
            <a:r>
              <a:rPr b="0" i="0" lang="zh-TW" sz="1800" u="none" cap="none" strike="noStrike">
                <a:solidFill>
                  <a:srgbClr val="000000"/>
                </a:solidFill>
                <a:latin typeface="Gill Sans"/>
                <a:ea typeface="Gill Sans"/>
                <a:cs typeface="Gill Sans"/>
                <a:sym typeface="Gill Sans"/>
              </a:rPr>
              <a:t>拍照傳送至手機</a:t>
            </a:r>
            <a:endParaRPr b="0" i="0" sz="1800" u="none" cap="none" strike="noStrike">
              <a:solidFill>
                <a:srgbClr val="000000"/>
              </a:solidFill>
              <a:latin typeface="Gill Sans"/>
              <a:ea typeface="Gill Sans"/>
              <a:cs typeface="Gill Sans"/>
              <a:sym typeface="Gill Sans"/>
            </a:endParaRPr>
          </a:p>
        </p:txBody>
      </p:sp>
      <p:pic>
        <p:nvPicPr>
          <p:cNvPr id="367" name="Google Shape;367;p4"/>
          <p:cNvPicPr preferRelativeResize="0"/>
          <p:nvPr/>
        </p:nvPicPr>
        <p:blipFill rotWithShape="1">
          <a:blip r:embed="rId7">
            <a:alphaModFix/>
          </a:blip>
          <a:srcRect b="0" l="0" r="0" t="0"/>
          <a:stretch/>
        </p:blipFill>
        <p:spPr>
          <a:xfrm>
            <a:off x="9230969" y="2704163"/>
            <a:ext cx="1666256" cy="1475150"/>
          </a:xfrm>
          <a:prstGeom prst="rect">
            <a:avLst/>
          </a:prstGeom>
          <a:noFill/>
          <a:ln>
            <a:noFill/>
          </a:ln>
        </p:spPr>
      </p:pic>
      <p:sp>
        <p:nvSpPr>
          <p:cNvPr id="368" name="Google Shape;368;p4"/>
          <p:cNvSpPr txBox="1"/>
          <p:nvPr/>
        </p:nvSpPr>
        <p:spPr>
          <a:xfrm rot="344523">
            <a:off x="6553920" y="2381703"/>
            <a:ext cx="2119937" cy="4616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zh-TW" sz="1800" u="none" cap="none" strike="noStrike">
                <a:solidFill>
                  <a:srgbClr val="000000"/>
                </a:solidFill>
                <a:latin typeface="Gill Sans"/>
                <a:ea typeface="Gill Sans"/>
                <a:cs typeface="Gill Sans"/>
                <a:sym typeface="Gill Sans"/>
              </a:rPr>
              <a:t>超速時發出蜂鳴聲</a:t>
            </a:r>
            <a:endParaRPr b="0" i="0" sz="1800" u="none" cap="none" strike="noStrike">
              <a:solidFill>
                <a:srgbClr val="000000"/>
              </a:solidFill>
              <a:latin typeface="Gill Sans"/>
              <a:ea typeface="Gill Sans"/>
              <a:cs typeface="Gill Sans"/>
              <a:sym typeface="Gill Sans"/>
            </a:endParaRPr>
          </a:p>
        </p:txBody>
      </p:sp>
      <p:pic>
        <p:nvPicPr>
          <p:cNvPr id="369" name="Google Shape;369;p4"/>
          <p:cNvPicPr preferRelativeResize="0"/>
          <p:nvPr/>
        </p:nvPicPr>
        <p:blipFill rotWithShape="1">
          <a:blip r:embed="rId8">
            <a:alphaModFix/>
          </a:blip>
          <a:srcRect b="0" l="0" r="0" t="0"/>
          <a:stretch/>
        </p:blipFill>
        <p:spPr>
          <a:xfrm flipH="1">
            <a:off x="611424" y="5057487"/>
            <a:ext cx="1760075" cy="856678"/>
          </a:xfrm>
          <a:prstGeom prst="rect">
            <a:avLst/>
          </a:prstGeom>
          <a:noFill/>
          <a:ln>
            <a:noFill/>
          </a:ln>
        </p:spPr>
      </p:pic>
      <p:pic>
        <p:nvPicPr>
          <p:cNvPr id="370" name="Google Shape;370;p4"/>
          <p:cNvPicPr preferRelativeResize="0"/>
          <p:nvPr/>
        </p:nvPicPr>
        <p:blipFill rotWithShape="1">
          <a:blip r:embed="rId8">
            <a:alphaModFix/>
          </a:blip>
          <a:srcRect b="0" l="0" r="0" t="0"/>
          <a:stretch/>
        </p:blipFill>
        <p:spPr>
          <a:xfrm flipH="1">
            <a:off x="6555199" y="5057487"/>
            <a:ext cx="1760075" cy="8566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9"/>
          <p:cNvSpPr txBox="1"/>
          <p:nvPr>
            <p:ph type="ctrTitle"/>
          </p:nvPr>
        </p:nvSpPr>
        <p:spPr>
          <a:xfrm>
            <a:off x="4260550" y="87650"/>
            <a:ext cx="6620100" cy="1113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7200"/>
              <a:buFont typeface="Arial"/>
              <a:buNone/>
            </a:pPr>
            <a:r>
              <a:rPr b="0" lang="zh-TW" sz="3600">
                <a:latin typeface="DFKai-SB"/>
                <a:ea typeface="DFKai-SB"/>
                <a:cs typeface="DFKai-SB"/>
                <a:sym typeface="DFKai-SB"/>
              </a:rPr>
              <a:t>研究方法及過程</a:t>
            </a:r>
            <a:endParaRPr b="1" sz="3600"/>
          </a:p>
        </p:txBody>
      </p:sp>
      <p:sp>
        <p:nvSpPr>
          <p:cNvPr id="376" name="Google Shape;376;p9"/>
          <p:cNvSpPr txBox="1"/>
          <p:nvPr>
            <p:ph idx="1" type="subTitle"/>
          </p:nvPr>
        </p:nvSpPr>
        <p:spPr>
          <a:xfrm>
            <a:off x="331775" y="409050"/>
            <a:ext cx="5222100" cy="12675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100"/>
              <a:buNone/>
            </a:pPr>
            <a:r>
              <a:t/>
            </a:r>
            <a:endParaRPr sz="2000"/>
          </a:p>
          <a:p>
            <a:pPr indent="-228600" lvl="0" marL="228600" rtl="0" algn="l">
              <a:lnSpc>
                <a:spcPct val="120000"/>
              </a:lnSpc>
              <a:spcBef>
                <a:spcPts val="1000"/>
              </a:spcBef>
              <a:spcAft>
                <a:spcPts val="0"/>
              </a:spcAft>
              <a:buSzPts val="2000"/>
              <a:buChar char="•"/>
            </a:pPr>
            <a:r>
              <a:rPr lang="zh-TW" sz="2000"/>
              <a:t>1.使用Arduino IDE撰寫超音波測速程式</a:t>
            </a:r>
            <a:r>
              <a:rPr lang="zh-TW" sz="2000"/>
              <a:t>碼</a:t>
            </a:r>
            <a:endParaRPr sz="2000"/>
          </a:p>
          <a:p>
            <a:pPr indent="0" lvl="0" marL="609600" rtl="0" algn="l">
              <a:lnSpc>
                <a:spcPct val="120000"/>
              </a:lnSpc>
              <a:spcBef>
                <a:spcPts val="1000"/>
              </a:spcBef>
              <a:spcAft>
                <a:spcPts val="0"/>
              </a:spcAft>
              <a:buSzPts val="2100"/>
              <a:buNone/>
            </a:pPr>
            <a:r>
              <a:t/>
            </a:r>
            <a:endParaRPr sz="2000"/>
          </a:p>
          <a:p>
            <a:pPr indent="-101600" lvl="0" marL="228600" rtl="0" algn="l">
              <a:lnSpc>
                <a:spcPct val="120000"/>
              </a:lnSpc>
              <a:spcBef>
                <a:spcPts val="1000"/>
              </a:spcBef>
              <a:spcAft>
                <a:spcPts val="0"/>
              </a:spcAft>
              <a:buSzPts val="2000"/>
              <a:buNone/>
            </a:pPr>
            <a:r>
              <a:t/>
            </a:r>
            <a:endParaRPr sz="2000"/>
          </a:p>
          <a:p>
            <a:pPr indent="-101600" lvl="0" marL="228600" rtl="0" algn="l">
              <a:lnSpc>
                <a:spcPct val="120000"/>
              </a:lnSpc>
              <a:spcBef>
                <a:spcPts val="1000"/>
              </a:spcBef>
              <a:spcAft>
                <a:spcPts val="0"/>
              </a:spcAft>
              <a:buSzPts val="2000"/>
              <a:buNone/>
            </a:pPr>
            <a:r>
              <a:t/>
            </a:r>
            <a:endParaRPr/>
          </a:p>
        </p:txBody>
      </p:sp>
      <p:pic>
        <p:nvPicPr>
          <p:cNvPr id="377" name="Google Shape;377;p9"/>
          <p:cNvPicPr preferRelativeResize="0"/>
          <p:nvPr/>
        </p:nvPicPr>
        <p:blipFill rotWithShape="1">
          <a:blip r:embed="rId3">
            <a:alphaModFix/>
          </a:blip>
          <a:srcRect b="0" l="0" r="0" t="0"/>
          <a:stretch/>
        </p:blipFill>
        <p:spPr>
          <a:xfrm>
            <a:off x="642750" y="1424775"/>
            <a:ext cx="4600149" cy="5204175"/>
          </a:xfrm>
          <a:prstGeom prst="rect">
            <a:avLst/>
          </a:prstGeom>
          <a:noFill/>
          <a:ln>
            <a:noFill/>
          </a:ln>
        </p:spPr>
      </p:pic>
      <p:sp>
        <p:nvSpPr>
          <p:cNvPr id="378" name="Google Shape;378;p9"/>
          <p:cNvSpPr txBox="1"/>
          <p:nvPr/>
        </p:nvSpPr>
        <p:spPr>
          <a:xfrm>
            <a:off x="763250" y="1352850"/>
            <a:ext cx="489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379" name="Google Shape;379;p9"/>
          <p:cNvSpPr txBox="1"/>
          <p:nvPr>
            <p:ph idx="1" type="subTitle"/>
          </p:nvPr>
        </p:nvSpPr>
        <p:spPr>
          <a:xfrm>
            <a:off x="5940025" y="409050"/>
            <a:ext cx="5530800" cy="12675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100"/>
              <a:buNone/>
            </a:pPr>
            <a:r>
              <a:t/>
            </a:r>
            <a:endParaRPr sz="2000"/>
          </a:p>
          <a:p>
            <a:pPr indent="0" lvl="0" marL="609600" rtl="0" algn="l">
              <a:lnSpc>
                <a:spcPct val="120000"/>
              </a:lnSpc>
              <a:spcBef>
                <a:spcPts val="1000"/>
              </a:spcBef>
              <a:spcAft>
                <a:spcPts val="0"/>
              </a:spcAft>
              <a:buSzPts val="2100"/>
              <a:buNone/>
            </a:pPr>
            <a:r>
              <a:rPr lang="zh-TW" sz="2000"/>
              <a:t>2.獲取LINE Notify TOKEN以</a:t>
            </a:r>
            <a:r>
              <a:rPr lang="zh-TW" sz="2000"/>
              <a:t>用來</a:t>
            </a:r>
            <a:r>
              <a:rPr lang="zh-TW" sz="2000"/>
              <a:t>接收訊息</a:t>
            </a:r>
            <a:endParaRPr sz="2000"/>
          </a:p>
          <a:p>
            <a:pPr indent="0" lvl="0" marL="609600" rtl="0" algn="l">
              <a:lnSpc>
                <a:spcPct val="120000"/>
              </a:lnSpc>
              <a:spcBef>
                <a:spcPts val="1000"/>
              </a:spcBef>
              <a:spcAft>
                <a:spcPts val="0"/>
              </a:spcAft>
              <a:buSzPts val="2100"/>
              <a:buNone/>
            </a:pPr>
            <a:r>
              <a:t/>
            </a:r>
            <a:endParaRPr sz="2000"/>
          </a:p>
          <a:p>
            <a:pPr indent="-101600" lvl="0" marL="228600" rtl="0" algn="l">
              <a:lnSpc>
                <a:spcPct val="120000"/>
              </a:lnSpc>
              <a:spcBef>
                <a:spcPts val="1000"/>
              </a:spcBef>
              <a:spcAft>
                <a:spcPts val="0"/>
              </a:spcAft>
              <a:buSzPts val="2000"/>
              <a:buNone/>
            </a:pPr>
            <a:r>
              <a:t/>
            </a:r>
            <a:endParaRPr sz="2000"/>
          </a:p>
          <a:p>
            <a:pPr indent="-101600" lvl="0" marL="228600" rtl="0" algn="l">
              <a:lnSpc>
                <a:spcPct val="120000"/>
              </a:lnSpc>
              <a:spcBef>
                <a:spcPts val="1000"/>
              </a:spcBef>
              <a:spcAft>
                <a:spcPts val="0"/>
              </a:spcAft>
              <a:buSzPts val="2000"/>
              <a:buNone/>
            </a:pPr>
            <a:r>
              <a:t/>
            </a:r>
            <a:endParaRPr/>
          </a:p>
        </p:txBody>
      </p:sp>
      <p:pic>
        <p:nvPicPr>
          <p:cNvPr id="380" name="Google Shape;380;p9"/>
          <p:cNvPicPr preferRelativeResize="0"/>
          <p:nvPr/>
        </p:nvPicPr>
        <p:blipFill rotWithShape="1">
          <a:blip r:embed="rId4">
            <a:alphaModFix/>
          </a:blip>
          <a:srcRect b="0" l="0" r="0" t="0"/>
          <a:stretch/>
        </p:blipFill>
        <p:spPr>
          <a:xfrm>
            <a:off x="5979525" y="1672013"/>
            <a:ext cx="5803249" cy="4709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c0d4d7b277_16_10"/>
          <p:cNvSpPr txBox="1"/>
          <p:nvPr>
            <p:ph idx="4294967295" type="subTitle"/>
          </p:nvPr>
        </p:nvSpPr>
        <p:spPr>
          <a:xfrm>
            <a:off x="6848300" y="456050"/>
            <a:ext cx="6332400" cy="153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100"/>
              <a:buNone/>
            </a:pPr>
            <a:r>
              <a:t/>
            </a:r>
            <a:endParaRPr sz="2000">
              <a:solidFill>
                <a:srgbClr val="FFFFFF"/>
              </a:solidFill>
            </a:endParaRPr>
          </a:p>
          <a:p>
            <a:pPr indent="0" lvl="0" marL="609600" rtl="0" algn="l">
              <a:lnSpc>
                <a:spcPct val="120000"/>
              </a:lnSpc>
              <a:spcBef>
                <a:spcPts val="1000"/>
              </a:spcBef>
              <a:spcAft>
                <a:spcPts val="0"/>
              </a:spcAft>
              <a:buSzPts val="2100"/>
              <a:buNone/>
            </a:pPr>
            <a:r>
              <a:rPr lang="zh-TW" sz="2000">
                <a:solidFill>
                  <a:srgbClr val="FFFFFF"/>
                </a:solidFill>
              </a:rPr>
              <a:t>4.在麵包版上組裝實體</a:t>
            </a:r>
            <a:endParaRPr sz="2000">
              <a:solidFill>
                <a:srgbClr val="FFFFFF"/>
              </a:solidFill>
            </a:endParaRPr>
          </a:p>
          <a:p>
            <a:pPr indent="-101600" lvl="0" marL="228600" rtl="0" algn="l">
              <a:lnSpc>
                <a:spcPct val="120000"/>
              </a:lnSpc>
              <a:spcBef>
                <a:spcPts val="1000"/>
              </a:spcBef>
              <a:spcAft>
                <a:spcPts val="0"/>
              </a:spcAft>
              <a:buSzPts val="2000"/>
              <a:buNone/>
            </a:pPr>
            <a:r>
              <a:t/>
            </a:r>
            <a:endParaRPr sz="2000">
              <a:solidFill>
                <a:srgbClr val="FFFFFF"/>
              </a:solidFill>
            </a:endParaRPr>
          </a:p>
          <a:p>
            <a:pPr indent="-101600" lvl="0" marL="228600" rtl="0" algn="l">
              <a:lnSpc>
                <a:spcPct val="120000"/>
              </a:lnSpc>
              <a:spcBef>
                <a:spcPts val="1000"/>
              </a:spcBef>
              <a:spcAft>
                <a:spcPts val="0"/>
              </a:spcAft>
              <a:buSzPts val="2000"/>
              <a:buNone/>
            </a:pPr>
            <a:r>
              <a:t/>
            </a:r>
            <a:endParaRPr>
              <a:solidFill>
                <a:srgbClr val="FFFFFF"/>
              </a:solidFill>
            </a:endParaRPr>
          </a:p>
        </p:txBody>
      </p:sp>
      <p:sp>
        <p:nvSpPr>
          <p:cNvPr id="386" name="Google Shape;386;g1c0d4d7b277_16_10"/>
          <p:cNvSpPr txBox="1"/>
          <p:nvPr/>
        </p:nvSpPr>
        <p:spPr>
          <a:xfrm>
            <a:off x="1320500" y="1021838"/>
            <a:ext cx="398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387" name="Google Shape;387;g1c0d4d7b277_16_10"/>
          <p:cNvSpPr txBox="1"/>
          <p:nvPr/>
        </p:nvSpPr>
        <p:spPr>
          <a:xfrm>
            <a:off x="-234575" y="865688"/>
            <a:ext cx="6948000" cy="990300"/>
          </a:xfrm>
          <a:prstGeom prst="rect">
            <a:avLst/>
          </a:prstGeom>
          <a:noFill/>
          <a:ln>
            <a:noFill/>
          </a:ln>
        </p:spPr>
        <p:txBody>
          <a:bodyPr anchorCtr="0" anchor="t" bIns="91425" lIns="91425" spcFirstLastPara="1" rIns="91425" wrap="square" tIns="91425">
            <a:spAutoFit/>
          </a:bodyPr>
          <a:lstStyle/>
          <a:p>
            <a:pPr indent="0" lvl="0" marL="609600" marR="0" rtl="0" algn="l">
              <a:lnSpc>
                <a:spcPct val="120000"/>
              </a:lnSpc>
              <a:spcBef>
                <a:spcPts val="1000"/>
              </a:spcBef>
              <a:spcAft>
                <a:spcPts val="0"/>
              </a:spcAft>
              <a:buClr>
                <a:srgbClr val="000000"/>
              </a:buClr>
              <a:buSzPts val="2000"/>
              <a:buFont typeface="Arial"/>
              <a:buNone/>
            </a:pPr>
            <a:r>
              <a:rPr b="0" i="0" lang="zh-TW" sz="2000" u="none" cap="none" strike="noStrike">
                <a:solidFill>
                  <a:schemeClr val="lt1"/>
                </a:solidFill>
                <a:latin typeface="Nunito"/>
                <a:ea typeface="Nunito"/>
                <a:cs typeface="Nunito"/>
                <a:sym typeface="Nunito"/>
              </a:rPr>
              <a:t>3.參考網站上的ESP32CAM+LINE通知程式並做出修改</a:t>
            </a:r>
            <a:endParaRPr b="0" i="0" sz="2000" u="none" cap="none" strike="noStrike">
              <a:solidFill>
                <a:schemeClr val="lt1"/>
              </a:solidFill>
              <a:latin typeface="Nunito"/>
              <a:ea typeface="Nunito"/>
              <a:cs typeface="Nunito"/>
              <a:sym typeface="Nunito"/>
            </a:endParaRPr>
          </a:p>
          <a:p>
            <a:pPr indent="0" lvl="0" marL="609600" marR="0" rtl="0" algn="l">
              <a:lnSpc>
                <a:spcPct val="120000"/>
              </a:lnSpc>
              <a:spcBef>
                <a:spcPts val="1000"/>
              </a:spcBef>
              <a:spcAft>
                <a:spcPts val="0"/>
              </a:spcAft>
              <a:buClr>
                <a:srgbClr val="000000"/>
              </a:buClr>
              <a:buSzPts val="2000"/>
              <a:buFont typeface="Arial"/>
              <a:buNone/>
            </a:pPr>
            <a:r>
              <a:t/>
            </a:r>
            <a:endParaRPr b="0" i="0" sz="2000" u="none" cap="none" strike="noStrike">
              <a:solidFill>
                <a:schemeClr val="lt1"/>
              </a:solidFill>
              <a:latin typeface="Nunito"/>
              <a:ea typeface="Nunito"/>
              <a:cs typeface="Nunito"/>
              <a:sym typeface="Nunito"/>
            </a:endParaRPr>
          </a:p>
        </p:txBody>
      </p:sp>
      <p:sp>
        <p:nvSpPr>
          <p:cNvPr id="388" name="Google Shape;388;g1c0d4d7b277_16_10"/>
          <p:cNvSpPr txBox="1"/>
          <p:nvPr>
            <p:ph idx="4294967295" type="ctrTitle"/>
          </p:nvPr>
        </p:nvSpPr>
        <p:spPr>
          <a:xfrm>
            <a:off x="4260550" y="87650"/>
            <a:ext cx="6620100" cy="1113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7200"/>
              <a:buFont typeface="Arial"/>
              <a:buNone/>
            </a:pPr>
            <a:r>
              <a:rPr b="0" lang="zh-TW" sz="3600">
                <a:solidFill>
                  <a:srgbClr val="FFFFFF"/>
                </a:solidFill>
                <a:latin typeface="DFKai-SB"/>
                <a:ea typeface="DFKai-SB"/>
                <a:cs typeface="DFKai-SB"/>
                <a:sym typeface="DFKai-SB"/>
              </a:rPr>
              <a:t>研究方法及過程</a:t>
            </a:r>
            <a:endParaRPr b="1" sz="3600">
              <a:solidFill>
                <a:srgbClr val="FFFFFF"/>
              </a:solidFill>
            </a:endParaRPr>
          </a:p>
        </p:txBody>
      </p:sp>
      <p:pic>
        <p:nvPicPr>
          <p:cNvPr id="389" name="Google Shape;389;g1c0d4d7b277_16_10"/>
          <p:cNvPicPr preferRelativeResize="0"/>
          <p:nvPr/>
        </p:nvPicPr>
        <p:blipFill rotWithShape="1">
          <a:blip r:embed="rId3">
            <a:alphaModFix/>
          </a:blip>
          <a:srcRect b="0" l="0" r="0" t="0"/>
          <a:stretch/>
        </p:blipFill>
        <p:spPr>
          <a:xfrm>
            <a:off x="1320500" y="1422050"/>
            <a:ext cx="3490125" cy="5107724"/>
          </a:xfrm>
          <a:prstGeom prst="rect">
            <a:avLst/>
          </a:prstGeom>
          <a:noFill/>
          <a:ln>
            <a:noFill/>
          </a:ln>
        </p:spPr>
      </p:pic>
      <p:pic>
        <p:nvPicPr>
          <p:cNvPr id="390" name="Google Shape;390;g1c0d4d7b277_16_10"/>
          <p:cNvPicPr preferRelativeResize="0"/>
          <p:nvPr/>
        </p:nvPicPr>
        <p:blipFill>
          <a:blip r:embed="rId4">
            <a:alphaModFix/>
          </a:blip>
          <a:stretch>
            <a:fillRect/>
          </a:stretch>
        </p:blipFill>
        <p:spPr>
          <a:xfrm>
            <a:off x="6671875" y="1686512"/>
            <a:ext cx="4952428" cy="4578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c0d4d7b277_16_32"/>
          <p:cNvSpPr txBox="1"/>
          <p:nvPr>
            <p:ph idx="4294967295" type="subTitle"/>
          </p:nvPr>
        </p:nvSpPr>
        <p:spPr>
          <a:xfrm>
            <a:off x="7962200" y="456050"/>
            <a:ext cx="6332400" cy="153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100"/>
              <a:buNone/>
            </a:pPr>
            <a:r>
              <a:t/>
            </a:r>
            <a:endParaRPr sz="2000">
              <a:solidFill>
                <a:srgbClr val="FFFFFF"/>
              </a:solidFill>
            </a:endParaRPr>
          </a:p>
          <a:p>
            <a:pPr indent="-101600" lvl="0" marL="228600" rtl="0" algn="l">
              <a:lnSpc>
                <a:spcPct val="120000"/>
              </a:lnSpc>
              <a:spcBef>
                <a:spcPts val="1000"/>
              </a:spcBef>
              <a:spcAft>
                <a:spcPts val="0"/>
              </a:spcAft>
              <a:buSzPts val="2000"/>
              <a:buNone/>
            </a:pPr>
            <a:r>
              <a:rPr lang="zh-TW" sz="2000">
                <a:solidFill>
                  <a:srgbClr val="FFFFFF"/>
                </a:solidFill>
              </a:rPr>
              <a:t>6.</a:t>
            </a:r>
            <a:r>
              <a:rPr lang="zh-TW" sz="2000">
                <a:solidFill>
                  <a:srgbClr val="FFFFFF"/>
                </a:solidFill>
              </a:rPr>
              <a:t>修正錯誤</a:t>
            </a:r>
            <a:endParaRPr sz="2000">
              <a:solidFill>
                <a:srgbClr val="FFFFFF"/>
              </a:solidFill>
            </a:endParaRPr>
          </a:p>
          <a:p>
            <a:pPr indent="-101600" lvl="0" marL="228600" rtl="0" algn="l">
              <a:lnSpc>
                <a:spcPct val="120000"/>
              </a:lnSpc>
              <a:spcBef>
                <a:spcPts val="1000"/>
              </a:spcBef>
              <a:spcAft>
                <a:spcPts val="0"/>
              </a:spcAft>
              <a:buSzPts val="2000"/>
              <a:buNone/>
            </a:pPr>
            <a:r>
              <a:t/>
            </a:r>
            <a:endParaRPr>
              <a:solidFill>
                <a:srgbClr val="FFFFFF"/>
              </a:solidFill>
            </a:endParaRPr>
          </a:p>
        </p:txBody>
      </p:sp>
      <p:sp>
        <p:nvSpPr>
          <p:cNvPr id="396" name="Google Shape;396;g1c0d4d7b277_16_32"/>
          <p:cNvSpPr txBox="1"/>
          <p:nvPr/>
        </p:nvSpPr>
        <p:spPr>
          <a:xfrm>
            <a:off x="1320500" y="1021838"/>
            <a:ext cx="398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397" name="Google Shape;397;g1c0d4d7b277_16_32"/>
          <p:cNvSpPr txBox="1"/>
          <p:nvPr/>
        </p:nvSpPr>
        <p:spPr>
          <a:xfrm>
            <a:off x="1587800" y="975638"/>
            <a:ext cx="6948000" cy="492600"/>
          </a:xfrm>
          <a:prstGeom prst="rect">
            <a:avLst/>
          </a:prstGeom>
          <a:noFill/>
          <a:ln>
            <a:noFill/>
          </a:ln>
        </p:spPr>
        <p:txBody>
          <a:bodyPr anchorCtr="0" anchor="t" bIns="91425" lIns="91425" spcFirstLastPara="1" rIns="91425" wrap="square" tIns="91425">
            <a:spAutoFit/>
          </a:bodyPr>
          <a:lstStyle/>
          <a:p>
            <a:pPr indent="0" lvl="0" marL="609600" marR="0" rtl="0" algn="l">
              <a:lnSpc>
                <a:spcPct val="120000"/>
              </a:lnSpc>
              <a:spcBef>
                <a:spcPts val="1000"/>
              </a:spcBef>
              <a:spcAft>
                <a:spcPts val="0"/>
              </a:spcAft>
              <a:buClr>
                <a:srgbClr val="000000"/>
              </a:buClr>
              <a:buSzPts val="2000"/>
              <a:buFont typeface="Arial"/>
              <a:buNone/>
            </a:pPr>
            <a:r>
              <a:rPr lang="zh-TW" sz="2000">
                <a:solidFill>
                  <a:schemeClr val="lt1"/>
                </a:solidFill>
                <a:latin typeface="Nunito"/>
                <a:ea typeface="Nunito"/>
                <a:cs typeface="Nunito"/>
                <a:sym typeface="Nunito"/>
              </a:rPr>
              <a:t>5</a:t>
            </a:r>
            <a:r>
              <a:rPr lang="zh-TW" sz="2000">
                <a:solidFill>
                  <a:schemeClr val="lt1"/>
                </a:solidFill>
                <a:latin typeface="Nunito"/>
                <a:ea typeface="Nunito"/>
                <a:cs typeface="Nunito"/>
                <a:sym typeface="Nunito"/>
              </a:rPr>
              <a:t>測試成果</a:t>
            </a:r>
            <a:endParaRPr b="0" i="0" sz="2000" u="none" cap="none" strike="noStrike">
              <a:solidFill>
                <a:schemeClr val="lt1"/>
              </a:solidFill>
              <a:latin typeface="Nunito"/>
              <a:ea typeface="Nunito"/>
              <a:cs typeface="Nunito"/>
              <a:sym typeface="Nunito"/>
            </a:endParaRPr>
          </a:p>
        </p:txBody>
      </p:sp>
      <p:sp>
        <p:nvSpPr>
          <p:cNvPr id="398" name="Google Shape;398;g1c0d4d7b277_16_32"/>
          <p:cNvSpPr txBox="1"/>
          <p:nvPr>
            <p:ph idx="4294967295" type="ctrTitle"/>
          </p:nvPr>
        </p:nvSpPr>
        <p:spPr>
          <a:xfrm>
            <a:off x="4260550" y="87650"/>
            <a:ext cx="6620100" cy="1113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7200"/>
              <a:buFont typeface="Arial"/>
              <a:buNone/>
            </a:pPr>
            <a:r>
              <a:rPr b="0" lang="zh-TW" sz="3600">
                <a:solidFill>
                  <a:srgbClr val="FFFFFF"/>
                </a:solidFill>
                <a:latin typeface="DFKai-SB"/>
                <a:ea typeface="DFKai-SB"/>
                <a:cs typeface="DFKai-SB"/>
                <a:sym typeface="DFKai-SB"/>
              </a:rPr>
              <a:t>研究方法及過程</a:t>
            </a:r>
            <a:endParaRPr b="1" sz="3600">
              <a:solidFill>
                <a:srgbClr val="FFFFFF"/>
              </a:solidFill>
            </a:endParaRPr>
          </a:p>
        </p:txBody>
      </p:sp>
      <p:pic>
        <p:nvPicPr>
          <p:cNvPr id="399" name="Google Shape;399;g1c0d4d7b277_16_32"/>
          <p:cNvPicPr preferRelativeResize="0"/>
          <p:nvPr/>
        </p:nvPicPr>
        <p:blipFill>
          <a:blip r:embed="rId3">
            <a:alphaModFix/>
          </a:blip>
          <a:stretch>
            <a:fillRect/>
          </a:stretch>
        </p:blipFill>
        <p:spPr>
          <a:xfrm>
            <a:off x="6977225" y="1471938"/>
            <a:ext cx="3903420" cy="5131162"/>
          </a:xfrm>
          <a:prstGeom prst="rect">
            <a:avLst/>
          </a:prstGeom>
          <a:noFill/>
          <a:ln>
            <a:noFill/>
          </a:ln>
        </p:spPr>
      </p:pic>
      <p:pic>
        <p:nvPicPr>
          <p:cNvPr id="400" name="Google Shape;400;g1c0d4d7b277_16_32"/>
          <p:cNvPicPr preferRelativeResize="0"/>
          <p:nvPr/>
        </p:nvPicPr>
        <p:blipFill>
          <a:blip r:embed="rId4">
            <a:alphaModFix/>
          </a:blip>
          <a:stretch>
            <a:fillRect/>
          </a:stretch>
        </p:blipFill>
        <p:spPr>
          <a:xfrm>
            <a:off x="210575" y="1953438"/>
            <a:ext cx="5724675" cy="32337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c0d4d7b277_13_2471"/>
          <p:cNvSpPr txBox="1"/>
          <p:nvPr>
            <p:ph idx="4294967295" type="subTitle"/>
          </p:nvPr>
        </p:nvSpPr>
        <p:spPr>
          <a:xfrm>
            <a:off x="331857" y="1646050"/>
            <a:ext cx="10653300" cy="9273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100"/>
              <a:buNone/>
            </a:pPr>
            <a:r>
              <a:rPr lang="zh-TW">
                <a:solidFill>
                  <a:srgbClr val="FFFFFF"/>
                </a:solidFill>
              </a:rPr>
              <a:t>7</a:t>
            </a:r>
            <a:r>
              <a:rPr lang="zh-TW">
                <a:solidFill>
                  <a:srgbClr val="FFFFFF"/>
                </a:solidFill>
              </a:rPr>
              <a:t>.利用3D繪圖測試外殼偵測面各個零件孔的大小。                    </a:t>
            </a:r>
            <a:r>
              <a:rPr lang="zh-TW">
                <a:solidFill>
                  <a:srgbClr val="FFFFFF"/>
                </a:solidFill>
              </a:rPr>
              <a:t>8</a:t>
            </a:r>
            <a:r>
              <a:rPr lang="zh-TW">
                <a:solidFill>
                  <a:srgbClr val="FFFFFF"/>
                </a:solidFill>
              </a:rPr>
              <a:t>.利用3D繪圖做出外殼整體的外觀</a:t>
            </a:r>
            <a:endParaRPr>
              <a:solidFill>
                <a:srgbClr val="FFFFFF"/>
              </a:solidFill>
            </a:endParaRPr>
          </a:p>
          <a:p>
            <a:pPr indent="0" lvl="0" marL="0" rtl="0" algn="l">
              <a:lnSpc>
                <a:spcPct val="90000"/>
              </a:lnSpc>
              <a:spcBef>
                <a:spcPts val="0"/>
              </a:spcBef>
              <a:spcAft>
                <a:spcPts val="0"/>
              </a:spcAft>
              <a:buClr>
                <a:schemeClr val="dk1"/>
              </a:buClr>
              <a:buSzPts val="3200"/>
              <a:buFont typeface="Gill Sans"/>
              <a:buNone/>
            </a:pPr>
            <a:r>
              <a:t/>
            </a:r>
            <a:endParaRPr/>
          </a:p>
        </p:txBody>
      </p:sp>
      <p:pic>
        <p:nvPicPr>
          <p:cNvPr id="406" name="Google Shape;406;g1c0d4d7b277_13_2471"/>
          <p:cNvPicPr preferRelativeResize="0"/>
          <p:nvPr/>
        </p:nvPicPr>
        <p:blipFill rotWithShape="1">
          <a:blip r:embed="rId3">
            <a:alphaModFix/>
          </a:blip>
          <a:srcRect b="0" l="0" r="0" t="0"/>
          <a:stretch/>
        </p:blipFill>
        <p:spPr>
          <a:xfrm>
            <a:off x="747600" y="2531775"/>
            <a:ext cx="4433726" cy="2331974"/>
          </a:xfrm>
          <a:prstGeom prst="rect">
            <a:avLst/>
          </a:prstGeom>
          <a:noFill/>
          <a:ln>
            <a:noFill/>
          </a:ln>
        </p:spPr>
      </p:pic>
      <p:pic>
        <p:nvPicPr>
          <p:cNvPr id="407" name="Google Shape;407;g1c0d4d7b277_13_2471"/>
          <p:cNvPicPr preferRelativeResize="0"/>
          <p:nvPr/>
        </p:nvPicPr>
        <p:blipFill rotWithShape="1">
          <a:blip r:embed="rId4">
            <a:alphaModFix/>
          </a:blip>
          <a:srcRect b="0" l="0" r="0" t="0"/>
          <a:stretch/>
        </p:blipFill>
        <p:spPr>
          <a:xfrm>
            <a:off x="6388250" y="2531775"/>
            <a:ext cx="4433726" cy="2331974"/>
          </a:xfrm>
          <a:prstGeom prst="rect">
            <a:avLst/>
          </a:prstGeom>
          <a:noFill/>
          <a:ln>
            <a:noFill/>
          </a:ln>
        </p:spPr>
      </p:pic>
      <p:sp>
        <p:nvSpPr>
          <p:cNvPr id="408" name="Google Shape;408;g1c0d4d7b277_13_2471"/>
          <p:cNvSpPr txBox="1"/>
          <p:nvPr>
            <p:ph idx="4294967295" type="ctrTitle"/>
          </p:nvPr>
        </p:nvSpPr>
        <p:spPr>
          <a:xfrm>
            <a:off x="4260550" y="87650"/>
            <a:ext cx="6620100" cy="1113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7200"/>
              <a:buFont typeface="Arial"/>
              <a:buNone/>
            </a:pPr>
            <a:r>
              <a:rPr b="0" lang="zh-TW" sz="3600">
                <a:solidFill>
                  <a:srgbClr val="FFFFFF"/>
                </a:solidFill>
                <a:latin typeface="DFKai-SB"/>
                <a:ea typeface="DFKai-SB"/>
                <a:cs typeface="DFKai-SB"/>
                <a:sym typeface="DFKai-SB"/>
              </a:rPr>
              <a:t>研究方法及過程</a:t>
            </a:r>
            <a:endParaRPr b="1" sz="36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
          <p:cNvSpPr txBox="1"/>
          <p:nvPr/>
        </p:nvSpPr>
        <p:spPr>
          <a:xfrm>
            <a:off x="1260592" y="1699141"/>
            <a:ext cx="1428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zh-TW" sz="6000" u="none" cap="none" strike="noStrike">
                <a:solidFill>
                  <a:schemeClr val="dk1"/>
                </a:solidFill>
                <a:latin typeface="Gill Sans"/>
                <a:ea typeface="Gill Sans"/>
                <a:cs typeface="Gill Sans"/>
                <a:sym typeface="Gill Sans"/>
              </a:rPr>
              <a:t>電路圖</a:t>
            </a:r>
            <a:endParaRPr b="0" i="0" sz="6000" u="none" cap="none" strike="noStrike">
              <a:solidFill>
                <a:schemeClr val="dk1"/>
              </a:solidFill>
              <a:latin typeface="Gill Sans"/>
              <a:ea typeface="Gill Sans"/>
              <a:cs typeface="Gill Sans"/>
              <a:sym typeface="Gill Sans"/>
            </a:endParaRPr>
          </a:p>
        </p:txBody>
      </p:sp>
      <p:pic>
        <p:nvPicPr>
          <p:cNvPr id="414" name="Google Shape;414;p7"/>
          <p:cNvPicPr preferRelativeResize="0"/>
          <p:nvPr/>
        </p:nvPicPr>
        <p:blipFill rotWithShape="1">
          <a:blip r:embed="rId3">
            <a:alphaModFix/>
          </a:blip>
          <a:srcRect b="0" l="0" r="0" t="0"/>
          <a:stretch/>
        </p:blipFill>
        <p:spPr>
          <a:xfrm>
            <a:off x="2778816" y="1204025"/>
            <a:ext cx="9072034" cy="46193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
          <p:cNvSpPr txBox="1"/>
          <p:nvPr/>
        </p:nvSpPr>
        <p:spPr>
          <a:xfrm>
            <a:off x="1265460" y="609506"/>
            <a:ext cx="42300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zh-TW" sz="6000" u="sng" cap="none" strike="noStrike">
                <a:solidFill>
                  <a:schemeClr val="hlink"/>
                </a:solidFill>
                <a:latin typeface="Gill Sans"/>
                <a:ea typeface="Gill Sans"/>
                <a:cs typeface="Gill Sans"/>
                <a:sym typeface="Gill Sans"/>
                <a:hlinkClick r:id="rId3"/>
              </a:rPr>
              <a:t>程</a:t>
            </a:r>
            <a:endParaRPr b="0" i="0" sz="6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0"/>
              <a:buFont typeface="Arial"/>
              <a:buNone/>
            </a:pPr>
            <a:r>
              <a:rPr b="0" i="0" lang="zh-TW" sz="6000" u="sng" cap="none" strike="noStrike">
                <a:solidFill>
                  <a:schemeClr val="hlink"/>
                </a:solidFill>
                <a:latin typeface="Gill Sans"/>
                <a:ea typeface="Gill Sans"/>
                <a:cs typeface="Gill Sans"/>
                <a:sym typeface="Gill Sans"/>
                <a:hlinkClick r:id="rId4"/>
              </a:rPr>
              <a:t>式</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zh-TW" sz="6000" u="sng" cap="none" strike="noStrike">
                <a:solidFill>
                  <a:schemeClr val="hlink"/>
                </a:solidFill>
                <a:latin typeface="Gill Sans"/>
                <a:ea typeface="Gill Sans"/>
                <a:cs typeface="Gill Sans"/>
                <a:sym typeface="Gill Sans"/>
                <a:hlinkClick r:id="rId5"/>
              </a:rPr>
              <a:t>流</a:t>
            </a:r>
            <a:endParaRPr b="0" i="0" sz="6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0"/>
              <a:buFont typeface="Arial"/>
              <a:buNone/>
            </a:pPr>
            <a:r>
              <a:rPr b="0" i="0" lang="zh-TW" sz="6000" u="sng" cap="none" strike="noStrike">
                <a:solidFill>
                  <a:schemeClr val="hlink"/>
                </a:solidFill>
                <a:latin typeface="Gill Sans"/>
                <a:ea typeface="Gill Sans"/>
                <a:cs typeface="Gill Sans"/>
                <a:sym typeface="Gill Sans"/>
                <a:hlinkClick r:id="rId6"/>
              </a:rPr>
              <a:t>程</a:t>
            </a:r>
            <a:endParaRPr b="0" i="0" sz="6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0"/>
              <a:buFont typeface="Arial"/>
              <a:buNone/>
            </a:pPr>
            <a:r>
              <a:rPr b="0" i="0" lang="zh-TW" sz="6000" u="sng" cap="none" strike="noStrike">
                <a:solidFill>
                  <a:schemeClr val="hlink"/>
                </a:solidFill>
                <a:latin typeface="Gill Sans"/>
                <a:ea typeface="Gill Sans"/>
                <a:cs typeface="Gill Sans"/>
                <a:sym typeface="Gill Sans"/>
                <a:hlinkClick r:id="rId7"/>
              </a:rPr>
              <a:t>圖</a:t>
            </a:r>
            <a:endParaRPr b="0" i="0" sz="6000" u="none" cap="none" strike="noStrike">
              <a:solidFill>
                <a:schemeClr val="dk1"/>
              </a:solidFill>
              <a:latin typeface="Gill Sans"/>
              <a:ea typeface="Gill Sans"/>
              <a:cs typeface="Gill Sans"/>
              <a:sym typeface="Gill Sans"/>
            </a:endParaRPr>
          </a:p>
        </p:txBody>
      </p:sp>
      <p:pic>
        <p:nvPicPr>
          <p:cNvPr id="420" name="Google Shape;420;p6"/>
          <p:cNvPicPr preferRelativeResize="0"/>
          <p:nvPr/>
        </p:nvPicPr>
        <p:blipFill rotWithShape="1">
          <a:blip r:embed="rId8">
            <a:alphaModFix/>
          </a:blip>
          <a:srcRect b="0" l="0" r="0" t="0"/>
          <a:stretch/>
        </p:blipFill>
        <p:spPr>
          <a:xfrm>
            <a:off x="2840125" y="176650"/>
            <a:ext cx="7743826" cy="636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c0fdaf89f8_0_28"/>
          <p:cNvSpPr/>
          <p:nvPr/>
        </p:nvSpPr>
        <p:spPr>
          <a:xfrm>
            <a:off x="3661125" y="2785900"/>
            <a:ext cx="9518100" cy="2383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3000"/>
              <a:buFont typeface="Arial"/>
              <a:buNone/>
            </a:pPr>
            <a:r>
              <a:rPr lang="zh-TW" sz="6000">
                <a:solidFill>
                  <a:schemeClr val="lt1"/>
                </a:solidFill>
                <a:latin typeface="Gill Sans"/>
                <a:ea typeface="Gill Sans"/>
                <a:cs typeface="Gill Sans"/>
                <a:sym typeface="Gill Sans"/>
              </a:rPr>
              <a:t>結論與討論</a:t>
            </a:r>
            <a:endParaRPr b="0" i="0" sz="6000" u="none" cap="none" strike="noStrike">
              <a:solidFill>
                <a:schemeClr val="lt1"/>
              </a:solidFill>
              <a:latin typeface="DFKai-SB"/>
              <a:ea typeface="DFKai-SB"/>
              <a:cs typeface="DFKai-SB"/>
              <a:sym typeface="DFKai-SB"/>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zh-TW">
                <a:latin typeface="Arial"/>
                <a:ea typeface="Arial"/>
                <a:cs typeface="Arial"/>
                <a:sym typeface="Arial"/>
              </a:rPr>
              <a:t>結論</a:t>
            </a:r>
            <a:endParaRPr/>
          </a:p>
        </p:txBody>
      </p:sp>
      <p:sp>
        <p:nvSpPr>
          <p:cNvPr id="431" name="Google Shape;431;p11"/>
          <p:cNvSpPr txBox="1"/>
          <p:nvPr>
            <p:ph idx="1" type="body"/>
          </p:nvPr>
        </p:nvSpPr>
        <p:spPr>
          <a:xfrm>
            <a:off x="1451575" y="2090525"/>
            <a:ext cx="9603300" cy="44808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spcBef>
                <a:spcPts val="1000"/>
              </a:spcBef>
              <a:spcAft>
                <a:spcPts val="0"/>
              </a:spcAft>
              <a:buNone/>
            </a:pPr>
            <a:r>
              <a:rPr lang="zh-TW" sz="4200"/>
              <a:t>此次作品利用Arduino 來撰寫程式，以及用ESP32和其他零件來實現超音波測速，並且可以在超速時發出聲音警示，然後拍下照片傳回手機，以記錄超速者的資料</a:t>
            </a:r>
            <a:endParaRPr sz="4200"/>
          </a:p>
          <a:p>
            <a:pPr indent="0" lvl="0" marL="0" rtl="0" algn="l">
              <a:spcBef>
                <a:spcPts val="1000"/>
              </a:spcBef>
              <a:spcAft>
                <a:spcPts val="0"/>
              </a:spcAft>
              <a:buNone/>
            </a:pPr>
            <a:r>
              <a:t/>
            </a:r>
            <a:endParaRPr sz="4200"/>
          </a:p>
          <a:p>
            <a:pPr indent="0" lvl="0" marL="0" rtl="0" algn="l">
              <a:spcBef>
                <a:spcPts val="1000"/>
              </a:spcBef>
              <a:spcAft>
                <a:spcPts val="0"/>
              </a:spcAft>
              <a:buNone/>
            </a:pPr>
            <a:r>
              <a:rPr lang="zh-TW" sz="4200"/>
              <a:t>此次作品功能如下</a:t>
            </a:r>
            <a:endParaRPr sz="4200"/>
          </a:p>
          <a:p>
            <a:pPr indent="0" lvl="0" marL="0" rtl="0" algn="l">
              <a:lnSpc>
                <a:spcPct val="150000"/>
              </a:lnSpc>
              <a:spcBef>
                <a:spcPts val="1000"/>
              </a:spcBef>
              <a:spcAft>
                <a:spcPts val="0"/>
              </a:spcAft>
              <a:buNone/>
            </a:pPr>
            <a:r>
              <a:rPr lang="zh-TW" sz="4200"/>
              <a:t>(一)超音波偵測距離</a:t>
            </a:r>
            <a:endParaRPr sz="4200"/>
          </a:p>
          <a:p>
            <a:pPr indent="0" lvl="0" marL="0" rtl="0" algn="l">
              <a:lnSpc>
                <a:spcPct val="150000"/>
              </a:lnSpc>
              <a:spcBef>
                <a:spcPts val="1000"/>
              </a:spcBef>
              <a:spcAft>
                <a:spcPts val="0"/>
              </a:spcAft>
              <a:buNone/>
            </a:pPr>
            <a:r>
              <a:rPr lang="zh-TW" sz="4200"/>
              <a:t>(二)ESP32從獲取的資料運算出速度</a:t>
            </a:r>
            <a:endParaRPr sz="4200"/>
          </a:p>
          <a:p>
            <a:pPr indent="0" lvl="0" marL="0" rtl="0" algn="l">
              <a:lnSpc>
                <a:spcPct val="150000"/>
              </a:lnSpc>
              <a:spcBef>
                <a:spcPts val="1000"/>
              </a:spcBef>
              <a:spcAft>
                <a:spcPts val="0"/>
              </a:spcAft>
              <a:buNone/>
            </a:pPr>
            <a:r>
              <a:rPr lang="zh-TW" sz="4200"/>
              <a:t>(三)LCD輸出速度值(單位:cm/s)</a:t>
            </a:r>
            <a:endParaRPr sz="4200"/>
          </a:p>
          <a:p>
            <a:pPr indent="0" lvl="0" marL="0" rtl="0" algn="l">
              <a:lnSpc>
                <a:spcPct val="150000"/>
              </a:lnSpc>
              <a:spcBef>
                <a:spcPts val="1000"/>
              </a:spcBef>
              <a:spcAft>
                <a:spcPts val="0"/>
              </a:spcAft>
              <a:buNone/>
            </a:pPr>
            <a:r>
              <a:rPr lang="zh-TW" sz="4200"/>
              <a:t>若有超速還會有下列功能</a:t>
            </a:r>
            <a:endParaRPr sz="4200"/>
          </a:p>
          <a:p>
            <a:pPr indent="0" lvl="0" marL="0" rtl="0" algn="l">
              <a:lnSpc>
                <a:spcPct val="150000"/>
              </a:lnSpc>
              <a:spcBef>
                <a:spcPts val="1000"/>
              </a:spcBef>
              <a:spcAft>
                <a:spcPts val="0"/>
              </a:spcAft>
              <a:buNone/>
            </a:pPr>
            <a:r>
              <a:rPr lang="zh-TW" sz="4200"/>
              <a:t>(四)蜂鳴器發出蜂鳴聲</a:t>
            </a:r>
            <a:endParaRPr sz="4200"/>
          </a:p>
          <a:p>
            <a:pPr indent="0" lvl="0" marL="0" rtl="0" algn="l">
              <a:lnSpc>
                <a:spcPct val="150000"/>
              </a:lnSpc>
              <a:spcBef>
                <a:spcPts val="1000"/>
              </a:spcBef>
              <a:spcAft>
                <a:spcPts val="0"/>
              </a:spcAft>
              <a:buNone/>
            </a:pPr>
            <a:r>
              <a:rPr lang="zh-TW" sz="4200"/>
              <a:t>(五)ESP32-CAM拍照並透過LINE Notify傳回手機接收照片</a:t>
            </a:r>
            <a:endParaRPr sz="4200"/>
          </a:p>
          <a:p>
            <a:pPr indent="0" lvl="0" marL="457200" rtl="0" algn="l">
              <a:lnSpc>
                <a:spcPct val="120000"/>
              </a:lnSpc>
              <a:spcBef>
                <a:spcPts val="1000"/>
              </a:spcBef>
              <a:spcAft>
                <a:spcPts val="0"/>
              </a:spcAft>
              <a:buNone/>
            </a:pPr>
            <a:r>
              <a:t/>
            </a:r>
            <a:endParaRPr/>
          </a:p>
          <a:p>
            <a:pPr indent="0" lvl="0" marL="0" rtl="0" algn="l">
              <a:lnSpc>
                <a:spcPct val="120000"/>
              </a:lnSpc>
              <a:spcBef>
                <a:spcPts val="1000"/>
              </a:spcBef>
              <a:spcAft>
                <a:spcPts val="0"/>
              </a:spcAft>
              <a:buSzPct val="117647"/>
              <a:buNone/>
            </a:pPr>
            <a:r>
              <a:rPr lang="zh-TW"/>
              <a:t>    </a:t>
            </a:r>
            <a:endParaRPr/>
          </a:p>
          <a:p>
            <a:pPr indent="-101600" lvl="0" marL="228600" rtl="0" algn="l">
              <a:lnSpc>
                <a:spcPct val="120000"/>
              </a:lnSpc>
              <a:spcBef>
                <a:spcPts val="1000"/>
              </a:spcBef>
              <a:spcAft>
                <a:spcPts val="0"/>
              </a:spcAft>
              <a:buSzPct val="117647"/>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c0d4d7b277_11_0"/>
          <p:cNvSpPr txBox="1"/>
          <p:nvPr/>
        </p:nvSpPr>
        <p:spPr>
          <a:xfrm>
            <a:off x="493000" y="1933475"/>
            <a:ext cx="30162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zh-TW" sz="5400" u="none" cap="none" strike="noStrike">
                <a:solidFill>
                  <a:srgbClr val="000000"/>
                </a:solidFill>
                <a:latin typeface="Gill Sans"/>
                <a:ea typeface="Gill Sans"/>
                <a:cs typeface="Gill Sans"/>
                <a:sym typeface="Gill Sans"/>
              </a:rPr>
              <a:t>目錄</a:t>
            </a:r>
            <a:endParaRPr b="0" i="0" sz="5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5000"/>
              <a:buFont typeface="Arial"/>
              <a:buNone/>
            </a:pPr>
            <a:r>
              <a:rPr b="0" i="0" lang="zh-TW" sz="5000" u="none" cap="none" strike="noStrike">
                <a:solidFill>
                  <a:srgbClr val="000000"/>
                </a:solidFill>
                <a:latin typeface="Gill Sans"/>
                <a:ea typeface="Gill Sans"/>
                <a:cs typeface="Gill Sans"/>
                <a:sym typeface="Gill Sans"/>
              </a:rPr>
              <a:t>(Content)</a:t>
            </a:r>
            <a:endParaRPr b="0" i="0" sz="5000" u="none" cap="none" strike="noStrike">
              <a:solidFill>
                <a:srgbClr val="000000"/>
              </a:solidFill>
              <a:latin typeface="Gill Sans"/>
              <a:ea typeface="Gill Sans"/>
              <a:cs typeface="Gill Sans"/>
              <a:sym typeface="Gill Sans"/>
            </a:endParaRPr>
          </a:p>
        </p:txBody>
      </p:sp>
      <p:cxnSp>
        <p:nvCxnSpPr>
          <p:cNvPr id="290" name="Google Shape;290;g1c0d4d7b277_11_0"/>
          <p:cNvCxnSpPr/>
          <p:nvPr/>
        </p:nvCxnSpPr>
        <p:spPr>
          <a:xfrm>
            <a:off x="3929575" y="514525"/>
            <a:ext cx="9600" cy="5100900"/>
          </a:xfrm>
          <a:prstGeom prst="straightConnector1">
            <a:avLst/>
          </a:prstGeom>
          <a:noFill/>
          <a:ln cap="flat" cmpd="sng" w="28575">
            <a:solidFill>
              <a:srgbClr val="FFFF00"/>
            </a:solidFill>
            <a:prstDash val="solid"/>
            <a:round/>
            <a:headEnd len="sm" w="sm" type="none"/>
            <a:tailEnd len="sm" w="sm" type="none"/>
          </a:ln>
        </p:spPr>
      </p:cxnSp>
      <p:sp>
        <p:nvSpPr>
          <p:cNvPr id="291" name="Google Shape;291;g1c0d4d7b277_11_0"/>
          <p:cNvSpPr txBox="1"/>
          <p:nvPr/>
        </p:nvSpPr>
        <p:spPr>
          <a:xfrm>
            <a:off x="4596625" y="644375"/>
            <a:ext cx="7963200" cy="4617600"/>
          </a:xfrm>
          <a:prstGeom prst="rect">
            <a:avLst/>
          </a:prstGeom>
          <a:noFill/>
          <a:ln>
            <a:noFill/>
          </a:ln>
        </p:spPr>
        <p:txBody>
          <a:bodyPr anchorCtr="0" anchor="t" bIns="91425" lIns="91425" spcFirstLastPara="1" rIns="91425" wrap="square" tIns="91425">
            <a:spAutoFit/>
          </a:bodyPr>
          <a:lstStyle/>
          <a:p>
            <a:pPr indent="0" lvl="0" marL="0" marR="0" rtl="0" algn="l">
              <a:lnSpc>
                <a:spcPct val="200000"/>
              </a:lnSpc>
              <a:spcBef>
                <a:spcPts val="0"/>
              </a:spcBef>
              <a:spcAft>
                <a:spcPts val="0"/>
              </a:spcAft>
              <a:buClr>
                <a:srgbClr val="000000"/>
              </a:buClr>
              <a:buSzPts val="3000"/>
              <a:buFont typeface="Arial"/>
              <a:buNone/>
            </a:pPr>
            <a:r>
              <a:rPr i="0" lang="zh-TW" sz="3200" u="none" cap="none" strike="noStrike">
                <a:solidFill>
                  <a:srgbClr val="000000"/>
                </a:solidFill>
                <a:latin typeface="Times New Roman"/>
                <a:ea typeface="Times New Roman"/>
                <a:cs typeface="Times New Roman"/>
                <a:sym typeface="Times New Roman"/>
              </a:rPr>
              <a:t>Part</a:t>
            </a:r>
            <a:r>
              <a:rPr b="0" i="0" lang="zh-TW" sz="3200" u="none" cap="none" strike="noStrike">
                <a:solidFill>
                  <a:srgbClr val="000000"/>
                </a:solidFill>
                <a:latin typeface="Gill Sans"/>
                <a:ea typeface="Gill Sans"/>
                <a:cs typeface="Gill Sans"/>
                <a:sym typeface="Gill Sans"/>
              </a:rPr>
              <a:t> 1.摘要</a:t>
            </a:r>
            <a:endParaRPr b="0" i="0" sz="3200" u="none" cap="none" strike="noStrike">
              <a:solidFill>
                <a:srgbClr val="000000"/>
              </a:solidFill>
              <a:latin typeface="Gill Sans"/>
              <a:ea typeface="Gill Sans"/>
              <a:cs typeface="Gill Sans"/>
              <a:sym typeface="Gill Sans"/>
            </a:endParaRPr>
          </a:p>
          <a:p>
            <a:pPr indent="0" lvl="0" marL="0" marR="0" rtl="0" algn="l">
              <a:lnSpc>
                <a:spcPct val="200000"/>
              </a:lnSpc>
              <a:spcBef>
                <a:spcPts val="0"/>
              </a:spcBef>
              <a:spcAft>
                <a:spcPts val="0"/>
              </a:spcAft>
              <a:buClr>
                <a:srgbClr val="000000"/>
              </a:buClr>
              <a:buSzPts val="3000"/>
              <a:buFont typeface="Arial"/>
              <a:buNone/>
            </a:pPr>
            <a:r>
              <a:rPr b="0" i="0" lang="zh-TW" sz="3200" u="none" cap="none" strike="noStrike">
                <a:solidFill>
                  <a:srgbClr val="000000"/>
                </a:solidFill>
                <a:latin typeface="Gill Sans"/>
                <a:ea typeface="Gill Sans"/>
                <a:cs typeface="Gill Sans"/>
                <a:sym typeface="Gill Sans"/>
              </a:rPr>
              <a:t>Part 2.研究動機</a:t>
            </a:r>
            <a:r>
              <a:rPr lang="zh-TW" sz="3200">
                <a:latin typeface="Gill Sans"/>
                <a:ea typeface="Gill Sans"/>
                <a:cs typeface="Gill Sans"/>
                <a:sym typeface="Gill Sans"/>
              </a:rPr>
              <a:t>及目的</a:t>
            </a:r>
            <a:endParaRPr b="0" i="0" sz="3200" u="none" cap="none" strike="noStrike">
              <a:solidFill>
                <a:srgbClr val="000000"/>
              </a:solidFill>
              <a:latin typeface="Gill Sans"/>
              <a:ea typeface="Gill Sans"/>
              <a:cs typeface="Gill Sans"/>
              <a:sym typeface="Gill Sans"/>
            </a:endParaRPr>
          </a:p>
          <a:p>
            <a:pPr indent="0" lvl="0" marL="0" marR="0" rtl="0" algn="l">
              <a:lnSpc>
                <a:spcPct val="200000"/>
              </a:lnSpc>
              <a:spcBef>
                <a:spcPts val="0"/>
              </a:spcBef>
              <a:spcAft>
                <a:spcPts val="0"/>
              </a:spcAft>
              <a:buClr>
                <a:srgbClr val="000000"/>
              </a:buClr>
              <a:buSzPts val="3000"/>
              <a:buFont typeface="Arial"/>
              <a:buNone/>
            </a:pPr>
            <a:r>
              <a:rPr b="0" i="0" lang="zh-TW" sz="3200" u="none" cap="none" strike="noStrike">
                <a:solidFill>
                  <a:srgbClr val="000000"/>
                </a:solidFill>
                <a:latin typeface="Gill Sans"/>
                <a:ea typeface="Gill Sans"/>
                <a:cs typeface="Gill Sans"/>
                <a:sym typeface="Gill Sans"/>
              </a:rPr>
              <a:t>Part </a:t>
            </a:r>
            <a:r>
              <a:rPr lang="zh-TW" sz="3200">
                <a:latin typeface="Gill Sans"/>
                <a:ea typeface="Gill Sans"/>
                <a:cs typeface="Gill Sans"/>
                <a:sym typeface="Gill Sans"/>
              </a:rPr>
              <a:t>3.研究方法及過程</a:t>
            </a:r>
            <a:endParaRPr b="0" i="0" sz="3200" u="none" cap="none" strike="noStrike">
              <a:solidFill>
                <a:srgbClr val="000000"/>
              </a:solidFill>
              <a:latin typeface="Gill Sans"/>
              <a:ea typeface="Gill Sans"/>
              <a:cs typeface="Gill Sans"/>
              <a:sym typeface="Gill Sans"/>
            </a:endParaRPr>
          </a:p>
          <a:p>
            <a:pPr indent="0" lvl="0" marL="0" marR="0" rtl="0" algn="l">
              <a:lnSpc>
                <a:spcPct val="200000"/>
              </a:lnSpc>
              <a:spcBef>
                <a:spcPts val="0"/>
              </a:spcBef>
              <a:spcAft>
                <a:spcPts val="0"/>
              </a:spcAft>
              <a:buClr>
                <a:srgbClr val="000000"/>
              </a:buClr>
              <a:buSzPts val="3000"/>
              <a:buFont typeface="Arial"/>
              <a:buNone/>
            </a:pPr>
            <a:r>
              <a:rPr b="0" i="0" lang="zh-TW" sz="3200" u="none" cap="none" strike="noStrike">
                <a:solidFill>
                  <a:srgbClr val="000000"/>
                </a:solidFill>
                <a:latin typeface="Gill Sans"/>
                <a:ea typeface="Gill Sans"/>
                <a:cs typeface="Gill Sans"/>
                <a:sym typeface="Gill Sans"/>
              </a:rPr>
              <a:t>Part </a:t>
            </a:r>
            <a:r>
              <a:rPr lang="zh-TW" sz="3200">
                <a:latin typeface="Gill Sans"/>
                <a:ea typeface="Gill Sans"/>
                <a:cs typeface="Gill Sans"/>
                <a:sym typeface="Gill Sans"/>
              </a:rPr>
              <a:t>4</a:t>
            </a:r>
            <a:r>
              <a:rPr b="0" i="0" lang="zh-TW" sz="3200" u="none" cap="none" strike="noStrike">
                <a:solidFill>
                  <a:srgbClr val="000000"/>
                </a:solidFill>
                <a:latin typeface="Gill Sans"/>
                <a:ea typeface="Gill Sans"/>
                <a:cs typeface="Gill Sans"/>
                <a:sym typeface="Gill Sans"/>
              </a:rPr>
              <a:t>.</a:t>
            </a:r>
            <a:r>
              <a:rPr lang="zh-TW" sz="3200">
                <a:latin typeface="Gill Sans"/>
                <a:ea typeface="Gill Sans"/>
                <a:cs typeface="Gill Sans"/>
                <a:sym typeface="Gill Sans"/>
              </a:rPr>
              <a:t>結論與討論</a:t>
            </a:r>
            <a:endParaRPr b="0" i="0" sz="3200" u="none" cap="none" strike="noStrike">
              <a:solidFill>
                <a:srgbClr val="000000"/>
              </a:solidFill>
              <a:latin typeface="Gill Sans"/>
              <a:ea typeface="Gill Sans"/>
              <a:cs typeface="Gill Sans"/>
              <a:sym typeface="Gill Sans"/>
            </a:endParaRPr>
          </a:p>
          <a:p>
            <a:pPr indent="0" lvl="0" marL="0" marR="0" rtl="0" algn="l">
              <a:lnSpc>
                <a:spcPct val="200000"/>
              </a:lnSpc>
              <a:spcBef>
                <a:spcPts val="0"/>
              </a:spcBef>
              <a:spcAft>
                <a:spcPts val="0"/>
              </a:spcAft>
              <a:buClr>
                <a:srgbClr val="000000"/>
              </a:buClr>
              <a:buSzPts val="3000"/>
              <a:buFont typeface="Arial"/>
              <a:buNone/>
            </a:pPr>
            <a:r>
              <a:rPr b="0" i="0" lang="zh-TW" sz="3200" u="none" cap="none" strike="noStrike">
                <a:solidFill>
                  <a:srgbClr val="000000"/>
                </a:solidFill>
                <a:latin typeface="Gill Sans"/>
                <a:ea typeface="Gill Sans"/>
                <a:cs typeface="Gill Sans"/>
                <a:sym typeface="Gill Sans"/>
              </a:rPr>
              <a:t>Part </a:t>
            </a:r>
            <a:r>
              <a:rPr lang="zh-TW" sz="3200">
                <a:latin typeface="Gill Sans"/>
                <a:ea typeface="Gill Sans"/>
                <a:cs typeface="Gill Sans"/>
                <a:sym typeface="Gill Sans"/>
              </a:rPr>
              <a:t>5</a:t>
            </a:r>
            <a:r>
              <a:rPr b="0" i="0" lang="zh-TW" sz="3200" u="none" cap="none" strike="noStrike">
                <a:solidFill>
                  <a:srgbClr val="000000"/>
                </a:solidFill>
                <a:latin typeface="Gill Sans"/>
                <a:ea typeface="Gill Sans"/>
                <a:cs typeface="Gill Sans"/>
                <a:sym typeface="Gill Sans"/>
              </a:rPr>
              <a:t>.文獻探討</a:t>
            </a:r>
            <a:endParaRPr b="0" i="0" sz="3200" u="none" cap="none" strike="noStrike">
              <a:solidFill>
                <a:srgbClr val="000000"/>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c0fdaf89f8_0_42"/>
          <p:cNvSpPr txBox="1"/>
          <p:nvPr>
            <p:ph type="title"/>
          </p:nvPr>
        </p:nvSpPr>
        <p:spPr>
          <a:xfrm>
            <a:off x="1451579" y="804519"/>
            <a:ext cx="96033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zh-TW">
                <a:latin typeface="Arial"/>
                <a:ea typeface="Arial"/>
                <a:cs typeface="Arial"/>
                <a:sym typeface="Arial"/>
              </a:rPr>
              <a:t>遭遇困難</a:t>
            </a:r>
            <a:endParaRPr/>
          </a:p>
        </p:txBody>
      </p:sp>
      <p:sp>
        <p:nvSpPr>
          <p:cNvPr id="437" name="Google Shape;437;g1c0fdaf89f8_0_42"/>
          <p:cNvSpPr txBox="1"/>
          <p:nvPr>
            <p:ph idx="1" type="body"/>
          </p:nvPr>
        </p:nvSpPr>
        <p:spPr>
          <a:xfrm>
            <a:off x="1451575" y="2132100"/>
            <a:ext cx="9603300" cy="4663800"/>
          </a:xfrm>
          <a:prstGeom prst="rect">
            <a:avLst/>
          </a:prstGeom>
          <a:noFill/>
          <a:ln>
            <a:noFill/>
          </a:ln>
        </p:spPr>
        <p:txBody>
          <a:bodyPr anchorCtr="0" anchor="t" bIns="45700" lIns="91425" spcFirstLastPara="1" rIns="91425" wrap="square" tIns="45700">
            <a:noAutofit/>
          </a:bodyPr>
          <a:lstStyle/>
          <a:p>
            <a:pPr indent="-196850" lvl="0" marL="228600" rtl="0" algn="l">
              <a:lnSpc>
                <a:spcPct val="150000"/>
              </a:lnSpc>
              <a:spcBef>
                <a:spcPts val="0"/>
              </a:spcBef>
              <a:spcAft>
                <a:spcPts val="0"/>
              </a:spcAft>
              <a:buSzPts val="1500"/>
              <a:buChar char="•"/>
            </a:pPr>
            <a:r>
              <a:rPr lang="zh-TW" sz="1500"/>
              <a:t>1.超音波有時偵測距離會到1000 公分</a:t>
            </a:r>
            <a:endParaRPr sz="1500"/>
          </a:p>
          <a:p>
            <a:pPr indent="0" lvl="0" marL="0" rtl="0" algn="l">
              <a:lnSpc>
                <a:spcPct val="150000"/>
              </a:lnSpc>
              <a:spcBef>
                <a:spcPts val="1000"/>
              </a:spcBef>
              <a:spcAft>
                <a:spcPts val="0"/>
              </a:spcAft>
              <a:buSzPts val="2000"/>
              <a:buNone/>
            </a:pPr>
            <a:r>
              <a:rPr lang="zh-TW" sz="1500"/>
              <a:t>    解決方法:判斷條件增加小於1000才執行</a:t>
            </a:r>
            <a:endParaRPr sz="1500"/>
          </a:p>
          <a:p>
            <a:pPr indent="-196850" lvl="0" marL="228600" rtl="0" algn="l">
              <a:lnSpc>
                <a:spcPct val="150000"/>
              </a:lnSpc>
              <a:spcBef>
                <a:spcPts val="1000"/>
              </a:spcBef>
              <a:spcAft>
                <a:spcPts val="0"/>
              </a:spcAft>
              <a:buSzPts val="1500"/>
              <a:buChar char="•"/>
            </a:pPr>
            <a:r>
              <a:rPr lang="zh-TW" sz="1500"/>
              <a:t>2.LCD顯示的</a:t>
            </a:r>
            <a:r>
              <a:rPr lang="zh-TW" sz="1500"/>
              <a:t>速度</a:t>
            </a:r>
            <a:r>
              <a:rPr lang="zh-TW" sz="1500"/>
              <a:t>數值變成inf </a:t>
            </a:r>
            <a:endParaRPr sz="1500"/>
          </a:p>
          <a:p>
            <a:pPr indent="0" lvl="0" marL="0" rtl="0" algn="l">
              <a:lnSpc>
                <a:spcPct val="150000"/>
              </a:lnSpc>
              <a:spcBef>
                <a:spcPts val="1000"/>
              </a:spcBef>
              <a:spcAft>
                <a:spcPts val="0"/>
              </a:spcAft>
              <a:buNone/>
            </a:pPr>
            <a:r>
              <a:rPr lang="zh-TW" sz="1500"/>
              <a:t>    </a:t>
            </a:r>
            <a:r>
              <a:rPr lang="zh-TW" sz="1500"/>
              <a:t>解決方法:判斷條件增加不等於0才執行</a:t>
            </a:r>
            <a:endParaRPr sz="1500"/>
          </a:p>
          <a:p>
            <a:pPr indent="-196850" lvl="0" marL="228600" rtl="0" algn="l">
              <a:lnSpc>
                <a:spcPct val="150000"/>
              </a:lnSpc>
              <a:spcBef>
                <a:spcPts val="1000"/>
              </a:spcBef>
              <a:spcAft>
                <a:spcPts val="0"/>
              </a:spcAft>
              <a:buSzPts val="1500"/>
              <a:buChar char="•"/>
            </a:pPr>
            <a:r>
              <a:rPr lang="zh-TW" sz="1500"/>
              <a:t>3.ESP32-CAM</a:t>
            </a:r>
            <a:r>
              <a:rPr lang="zh-TW" sz="1500"/>
              <a:t>沒有連到手機網路</a:t>
            </a:r>
            <a:endParaRPr sz="1500"/>
          </a:p>
          <a:p>
            <a:pPr indent="0" lvl="0" marL="0" rtl="0" algn="l">
              <a:lnSpc>
                <a:spcPct val="150000"/>
              </a:lnSpc>
              <a:spcBef>
                <a:spcPts val="1000"/>
              </a:spcBef>
              <a:spcAft>
                <a:spcPts val="0"/>
              </a:spcAft>
              <a:buNone/>
            </a:pPr>
            <a:r>
              <a:rPr lang="zh-TW" sz="1500"/>
              <a:t>    解決方法:IPhone手機個人熱點開啟最大化相容</a:t>
            </a:r>
            <a:endParaRPr sz="1500"/>
          </a:p>
          <a:p>
            <a:pPr indent="0" lvl="0" marL="457200" rtl="0" algn="l">
              <a:lnSpc>
                <a:spcPct val="150000"/>
              </a:lnSpc>
              <a:spcBef>
                <a:spcPts val="1000"/>
              </a:spcBef>
              <a:spcAft>
                <a:spcPts val="0"/>
              </a:spcAft>
              <a:buNone/>
            </a:pPr>
            <a:r>
              <a:t/>
            </a:r>
            <a:endParaRPr sz="1500"/>
          </a:p>
          <a:p>
            <a:pPr indent="0" lvl="0" marL="0" rtl="0" algn="l">
              <a:lnSpc>
                <a:spcPct val="150000"/>
              </a:lnSpc>
              <a:spcBef>
                <a:spcPts val="1000"/>
              </a:spcBef>
              <a:spcAft>
                <a:spcPts val="0"/>
              </a:spcAft>
              <a:buNone/>
            </a:pPr>
            <a:r>
              <a:rPr lang="zh-TW" sz="1500"/>
              <a:t>   </a:t>
            </a:r>
            <a:endParaRPr sz="1500"/>
          </a:p>
          <a:p>
            <a:pPr indent="0" lvl="0" marL="457200" rtl="0" algn="l">
              <a:lnSpc>
                <a:spcPct val="150000"/>
              </a:lnSpc>
              <a:spcBef>
                <a:spcPts val="1000"/>
              </a:spcBef>
              <a:spcAft>
                <a:spcPts val="0"/>
              </a:spcAft>
              <a:buNone/>
            </a:pPr>
            <a:r>
              <a:t/>
            </a:r>
            <a:endParaRPr sz="1500"/>
          </a:p>
          <a:p>
            <a:pPr indent="0" lvl="0" marL="0" rtl="0" algn="l">
              <a:lnSpc>
                <a:spcPct val="150000"/>
              </a:lnSpc>
              <a:spcBef>
                <a:spcPts val="1000"/>
              </a:spcBef>
              <a:spcAft>
                <a:spcPts val="0"/>
              </a:spcAft>
              <a:buNone/>
            </a:pPr>
            <a:r>
              <a:t/>
            </a:r>
            <a:endParaRPr sz="1500"/>
          </a:p>
          <a:p>
            <a:pPr indent="0" lvl="0" marL="457200" rtl="0" algn="l">
              <a:lnSpc>
                <a:spcPct val="150000"/>
              </a:lnSpc>
              <a:spcBef>
                <a:spcPts val="1000"/>
              </a:spcBef>
              <a:spcAft>
                <a:spcPts val="0"/>
              </a:spcAft>
              <a:buNone/>
            </a:pPr>
            <a:r>
              <a:t/>
            </a:r>
            <a:endParaRPr sz="1500"/>
          </a:p>
          <a:p>
            <a:pPr indent="0" lvl="0" marL="0" rtl="0" algn="l">
              <a:lnSpc>
                <a:spcPct val="150000"/>
              </a:lnSpc>
              <a:spcBef>
                <a:spcPts val="1000"/>
              </a:spcBef>
              <a:spcAft>
                <a:spcPts val="0"/>
              </a:spcAft>
              <a:buSzPts val="2000"/>
              <a:buNone/>
            </a:pPr>
            <a:r>
              <a:rPr lang="zh-TW" sz="1500"/>
              <a:t>    </a:t>
            </a:r>
            <a:endParaRPr sz="1500"/>
          </a:p>
          <a:p>
            <a:pPr indent="-101600" lvl="0" marL="228600" rtl="0" algn="l">
              <a:lnSpc>
                <a:spcPct val="150000"/>
              </a:lnSpc>
              <a:spcBef>
                <a:spcPts val="1000"/>
              </a:spcBef>
              <a:spcAft>
                <a:spcPts val="0"/>
              </a:spcAft>
              <a:buSzPts val="2000"/>
              <a:buNone/>
            </a:pPr>
            <a:r>
              <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c0fdaf89f8_0_32"/>
          <p:cNvSpPr/>
          <p:nvPr/>
        </p:nvSpPr>
        <p:spPr>
          <a:xfrm>
            <a:off x="4060150" y="2819150"/>
            <a:ext cx="9518100" cy="2383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3000"/>
              <a:buFont typeface="Arial"/>
              <a:buNone/>
            </a:pPr>
            <a:r>
              <a:rPr lang="zh-TW" sz="6000">
                <a:solidFill>
                  <a:schemeClr val="lt1"/>
                </a:solidFill>
                <a:latin typeface="Gill Sans"/>
                <a:ea typeface="Gill Sans"/>
                <a:cs typeface="Gill Sans"/>
                <a:sym typeface="Gill Sans"/>
              </a:rPr>
              <a:t>文獻探討</a:t>
            </a:r>
            <a:endParaRPr b="0" i="0" sz="6000" u="none" cap="none" strike="noStrike">
              <a:solidFill>
                <a:schemeClr val="lt1"/>
              </a:solidFill>
              <a:latin typeface="DFKai-SB"/>
              <a:ea typeface="DFKai-SB"/>
              <a:cs typeface="DFKai-SB"/>
              <a:sym typeface="DFKai-S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zh-TW">
                <a:latin typeface="PMingLiu"/>
                <a:ea typeface="PMingLiu"/>
                <a:cs typeface="PMingLiu"/>
                <a:sym typeface="PMingLiu"/>
              </a:rPr>
              <a:t>文獻探討</a:t>
            </a:r>
            <a:endParaRPr/>
          </a:p>
        </p:txBody>
      </p:sp>
      <p:sp>
        <p:nvSpPr>
          <p:cNvPr id="448" name="Google Shape;448;p12"/>
          <p:cNvSpPr txBox="1"/>
          <p:nvPr>
            <p:ph idx="1" type="body"/>
          </p:nvPr>
        </p:nvSpPr>
        <p:spPr>
          <a:xfrm>
            <a:off x="1451579" y="1888732"/>
            <a:ext cx="9857400" cy="46464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zh-TW"/>
              <a:t>ESP32</a:t>
            </a:r>
            <a:r>
              <a:rPr lang="zh-TW">
                <a:latin typeface="Arial"/>
                <a:ea typeface="Arial"/>
                <a:cs typeface="Arial"/>
                <a:sym typeface="Arial"/>
              </a:rPr>
              <a:t>介紹</a:t>
            </a:r>
            <a:r>
              <a:rPr lang="zh-TW"/>
              <a:t>:</a:t>
            </a:r>
            <a:r>
              <a:rPr b="1" lang="zh-TW"/>
              <a:t> </a:t>
            </a:r>
            <a:r>
              <a:rPr b="1" lang="zh-TW" u="sng">
                <a:solidFill>
                  <a:schemeClr val="hlink"/>
                </a:solidFill>
                <a:hlinkClick r:id="rId3"/>
              </a:rPr>
              <a:t>iT </a:t>
            </a:r>
            <a:r>
              <a:rPr b="1" lang="zh-TW" u="sng">
                <a:solidFill>
                  <a:schemeClr val="hlink"/>
                </a:solidFill>
                <a:latin typeface="Arial"/>
                <a:ea typeface="Arial"/>
                <a:cs typeface="Arial"/>
                <a:sym typeface="Arial"/>
                <a:hlinkClick r:id="rId4"/>
              </a:rPr>
              <a:t>邦幫忙</a:t>
            </a:r>
            <a:r>
              <a:rPr b="1" lang="zh-TW" u="sng">
                <a:solidFill>
                  <a:schemeClr val="hlink"/>
                </a:solidFill>
                <a:hlinkClick r:id="rId5"/>
              </a:rPr>
              <a:t>:</a:t>
            </a:r>
            <a:r>
              <a:rPr b="1" lang="zh-TW" u="sng">
                <a:solidFill>
                  <a:schemeClr val="hlink"/>
                </a:solidFill>
                <a:latin typeface="Arial"/>
                <a:ea typeface="Arial"/>
                <a:cs typeface="Arial"/>
                <a:sym typeface="Arial"/>
                <a:hlinkClick r:id="rId6"/>
              </a:rPr>
              <a:t>一起幫忙解決難題，拯救</a:t>
            </a:r>
            <a:r>
              <a:rPr b="1" lang="zh-TW" u="sng">
                <a:solidFill>
                  <a:schemeClr val="hlink"/>
                </a:solidFill>
                <a:hlinkClick r:id="rId7"/>
              </a:rPr>
              <a:t> IT </a:t>
            </a:r>
            <a:r>
              <a:rPr b="1" lang="zh-TW" u="sng">
                <a:solidFill>
                  <a:schemeClr val="hlink"/>
                </a:solidFill>
                <a:latin typeface="Arial"/>
                <a:ea typeface="Arial"/>
                <a:cs typeface="Arial"/>
                <a:sym typeface="Arial"/>
                <a:hlinkClick r:id="rId8"/>
              </a:rPr>
              <a:t>人的一天</a:t>
            </a:r>
            <a:r>
              <a:rPr b="1" lang="zh-TW" u="sng">
                <a:solidFill>
                  <a:schemeClr val="hlink"/>
                </a:solidFill>
                <a:hlinkClick r:id="rId9"/>
              </a:rPr>
              <a:t> (ithome.com.tw)</a:t>
            </a:r>
            <a:endParaRPr b="1"/>
          </a:p>
          <a:p>
            <a:pPr indent="-228600" lvl="0" marL="228600" rtl="0" algn="l">
              <a:lnSpc>
                <a:spcPct val="120000"/>
              </a:lnSpc>
              <a:spcBef>
                <a:spcPts val="1000"/>
              </a:spcBef>
              <a:spcAft>
                <a:spcPts val="0"/>
              </a:spcAft>
              <a:buSzPts val="2000"/>
              <a:buChar char="•"/>
            </a:pPr>
            <a:r>
              <a:rPr lang="zh-TW"/>
              <a:t>LCD 1602 I2C顯示模組</a:t>
            </a:r>
            <a:r>
              <a:rPr lang="zh-TW"/>
              <a:t>使用教學</a:t>
            </a:r>
            <a:r>
              <a:rPr lang="zh-TW"/>
              <a:t>:</a:t>
            </a:r>
            <a:r>
              <a:rPr b="1" lang="zh-TW" u="sng">
                <a:solidFill>
                  <a:schemeClr val="hlink"/>
                </a:solidFill>
                <a:hlinkClick r:id="rId10"/>
              </a:rPr>
              <a:t>【IOT物聯網應用-ESP32】 米羅科技文創學院 (mirotek.com.tw)</a:t>
            </a:r>
            <a:endParaRPr b="1"/>
          </a:p>
          <a:p>
            <a:pPr indent="-228600" lvl="0" marL="228600" rtl="0" algn="l">
              <a:lnSpc>
                <a:spcPct val="120000"/>
              </a:lnSpc>
              <a:spcBef>
                <a:spcPts val="1000"/>
              </a:spcBef>
              <a:spcAft>
                <a:spcPts val="0"/>
              </a:spcAft>
              <a:buSzPts val="2000"/>
              <a:buChar char="•"/>
            </a:pPr>
            <a:r>
              <a:rPr lang="zh-TW">
                <a:latin typeface="PMingLiu"/>
                <a:ea typeface="PMingLiu"/>
                <a:cs typeface="PMingLiu"/>
                <a:sym typeface="PMingLiu"/>
              </a:rPr>
              <a:t>HC-SR04</a:t>
            </a:r>
            <a:r>
              <a:rPr lang="zh-TW">
                <a:latin typeface="PMingLiu"/>
                <a:ea typeface="PMingLiu"/>
                <a:cs typeface="PMingLiu"/>
                <a:sym typeface="PMingLiu"/>
              </a:rPr>
              <a:t>測距</a:t>
            </a:r>
            <a:r>
              <a:rPr lang="zh-TW">
                <a:latin typeface="PMingLiu"/>
                <a:ea typeface="PMingLiu"/>
                <a:cs typeface="PMingLiu"/>
                <a:sym typeface="PMingLiu"/>
              </a:rPr>
              <a:t>使用</a:t>
            </a:r>
            <a:r>
              <a:rPr lang="zh-TW">
                <a:latin typeface="PMingLiu"/>
                <a:ea typeface="PMingLiu"/>
                <a:cs typeface="PMingLiu"/>
                <a:sym typeface="PMingLiu"/>
              </a:rPr>
              <a:t>教學</a:t>
            </a:r>
            <a:r>
              <a:rPr lang="zh-TW"/>
              <a:t>:</a:t>
            </a:r>
            <a:r>
              <a:rPr b="1" lang="zh-TW" u="sng">
                <a:solidFill>
                  <a:schemeClr val="hlink"/>
                </a:solidFill>
                <a:hlinkClick r:id="rId11"/>
              </a:rPr>
              <a:t>【IOT物聯網應用-ESP32】超音波測距模組HC-SR04 | 米羅科技文創學院 (mirotek.com.tw)</a:t>
            </a:r>
            <a:endParaRPr/>
          </a:p>
          <a:p>
            <a:pPr indent="-215900" lvl="0" marL="228600" rtl="0" algn="l">
              <a:lnSpc>
                <a:spcPct val="120000"/>
              </a:lnSpc>
              <a:spcBef>
                <a:spcPts val="1000"/>
              </a:spcBef>
              <a:spcAft>
                <a:spcPts val="0"/>
              </a:spcAft>
              <a:buSzPts val="1800"/>
              <a:buChar char="•"/>
            </a:pPr>
            <a:r>
              <a:rPr lang="zh-TW"/>
              <a:t>ESP32CAM教學:</a:t>
            </a:r>
            <a:r>
              <a:rPr lang="zh-TW" u="sng">
                <a:solidFill>
                  <a:schemeClr val="hlink"/>
                </a:solidFill>
                <a:hlinkClick r:id="rId12"/>
              </a:rPr>
              <a:t>ESP32(Arduino) - 夜市小霸王- 痞客邦</a:t>
            </a:r>
            <a:endParaRPr/>
          </a:p>
          <a:p>
            <a:pPr indent="-215900" lvl="0" marL="228600" rtl="0" algn="l">
              <a:lnSpc>
                <a:spcPct val="120000"/>
              </a:lnSpc>
              <a:spcBef>
                <a:spcPts val="1000"/>
              </a:spcBef>
              <a:spcAft>
                <a:spcPts val="0"/>
              </a:spcAft>
              <a:buSzPts val="1800"/>
              <a:buChar char="•"/>
            </a:pPr>
            <a:r>
              <a:rPr lang="zh-TW"/>
              <a:t>ESP32CAM+LINE通知教學:</a:t>
            </a:r>
            <a:r>
              <a:rPr lang="zh-TW" u="sng">
                <a:solidFill>
                  <a:schemeClr val="hlink"/>
                </a:solidFill>
                <a:hlinkClick r:id="rId13"/>
              </a:rPr>
              <a:t>照相後傳LINE通知- ESP32-CAM</a:t>
            </a:r>
            <a:endParaRPr/>
          </a:p>
          <a:p>
            <a:pPr indent="0" lvl="0" marL="0" rtl="0" algn="l">
              <a:lnSpc>
                <a:spcPct val="120000"/>
              </a:lnSpc>
              <a:spcBef>
                <a:spcPts val="1000"/>
              </a:spcBef>
              <a:spcAft>
                <a:spcPts val="0"/>
              </a:spcAft>
              <a:buNone/>
            </a:pPr>
            <a:r>
              <a:t/>
            </a:r>
            <a:endParaRPr/>
          </a:p>
          <a:p>
            <a:pPr indent="0" lvl="0" marL="457200" rtl="0" algn="l">
              <a:lnSpc>
                <a:spcPct val="120000"/>
              </a:lnSpc>
              <a:spcBef>
                <a:spcPts val="1000"/>
              </a:spcBef>
              <a:spcAft>
                <a:spcPts val="0"/>
              </a:spcAft>
              <a:buNone/>
            </a:pPr>
            <a:br>
              <a:rPr lang="zh-TW"/>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1c1187c5d52_0_8"/>
          <p:cNvSpPr txBox="1"/>
          <p:nvPr>
            <p:ph type="title"/>
          </p:nvPr>
        </p:nvSpPr>
        <p:spPr>
          <a:xfrm>
            <a:off x="2092575" y="1728550"/>
            <a:ext cx="8489100" cy="2484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zh-TW"/>
              <a:t>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c0fdaf89f8_0_10"/>
          <p:cNvSpPr/>
          <p:nvPr/>
        </p:nvSpPr>
        <p:spPr>
          <a:xfrm>
            <a:off x="4492350" y="2428450"/>
            <a:ext cx="9518100" cy="2383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3000"/>
              <a:buFont typeface="Arial"/>
              <a:buNone/>
            </a:pPr>
            <a:r>
              <a:rPr lang="zh-TW" sz="7200">
                <a:solidFill>
                  <a:schemeClr val="lt1"/>
                </a:solidFill>
                <a:latin typeface="Gill Sans"/>
                <a:ea typeface="Gill Sans"/>
                <a:cs typeface="Gill Sans"/>
                <a:sym typeface="Gill Sans"/>
              </a:rPr>
              <a:t>摘要</a:t>
            </a:r>
            <a:endParaRPr b="0" i="0" sz="7200" u="none" cap="none" strike="noStrike">
              <a:solidFill>
                <a:schemeClr val="lt1"/>
              </a:solidFill>
              <a:latin typeface="DFKai-SB"/>
              <a:ea typeface="DFKai-SB"/>
              <a:cs typeface="DFKai-SB"/>
              <a:sym typeface="DFKai-S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c0d4d7b277_13_17"/>
          <p:cNvSpPr txBox="1"/>
          <p:nvPr>
            <p:ph type="title"/>
          </p:nvPr>
        </p:nvSpPr>
        <p:spPr>
          <a:xfrm>
            <a:off x="1451579" y="804519"/>
            <a:ext cx="9603300" cy="10491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33333"/>
              <a:buNone/>
            </a:pPr>
            <a:r>
              <a:rPr lang="zh-TW" sz="6000"/>
              <a:t>摘要(Summary)</a:t>
            </a:r>
            <a:endParaRPr sz="6000"/>
          </a:p>
          <a:p>
            <a:pPr indent="0" lvl="0" marL="0" rtl="0" algn="l">
              <a:lnSpc>
                <a:spcPct val="90000"/>
              </a:lnSpc>
              <a:spcBef>
                <a:spcPts val="0"/>
              </a:spcBef>
              <a:spcAft>
                <a:spcPts val="0"/>
              </a:spcAft>
              <a:buSzPct val="33333"/>
              <a:buNone/>
            </a:pPr>
            <a:r>
              <a:t/>
            </a:r>
            <a:endParaRPr sz="6000"/>
          </a:p>
        </p:txBody>
      </p:sp>
      <p:sp>
        <p:nvSpPr>
          <p:cNvPr id="302" name="Google Shape;302;g1c0d4d7b277_13_17"/>
          <p:cNvSpPr txBox="1"/>
          <p:nvPr>
            <p:ph idx="1" type="body"/>
          </p:nvPr>
        </p:nvSpPr>
        <p:spPr>
          <a:xfrm>
            <a:off x="1451575" y="2024950"/>
            <a:ext cx="9824400" cy="345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1800"/>
              <a:buNone/>
            </a:pPr>
            <a:r>
              <a:rPr lang="zh-TW" sz="3000"/>
              <a:t>這次的研究是為了透過模方擬的式來實現擁有拍照和警示聲的測速照相，利用超音波來偵測物體移動的速度，同時LCD上會顯示物體移動的速率，而每當物體的移動速率超過每秒300公分蜂鳴器就會發出警示聲同時ESP32cam會拍照再經由LINE Notify把照片傳送至手機上。</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c0fdaf89f8_0_15"/>
          <p:cNvSpPr/>
          <p:nvPr/>
        </p:nvSpPr>
        <p:spPr>
          <a:xfrm>
            <a:off x="3079225" y="2561450"/>
            <a:ext cx="9518100" cy="2383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3000"/>
              <a:buFont typeface="Arial"/>
              <a:buNone/>
            </a:pPr>
            <a:r>
              <a:rPr lang="zh-TW" sz="6000">
                <a:solidFill>
                  <a:schemeClr val="lt1"/>
                </a:solidFill>
                <a:latin typeface="Gill Sans"/>
                <a:ea typeface="Gill Sans"/>
                <a:cs typeface="Gill Sans"/>
                <a:sym typeface="Gill Sans"/>
              </a:rPr>
              <a:t>研究動機及目的</a:t>
            </a:r>
            <a:endParaRPr b="0" i="0" sz="6000" u="none" cap="none" strike="noStrike">
              <a:solidFill>
                <a:schemeClr val="lt1"/>
              </a:solidFill>
              <a:latin typeface="DFKai-SB"/>
              <a:ea typeface="DFKai-SB"/>
              <a:cs typeface="DFKai-SB"/>
              <a:sym typeface="DFKai-S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
          <p:cNvSpPr txBox="1"/>
          <p:nvPr>
            <p:ph type="title"/>
          </p:nvPr>
        </p:nvSpPr>
        <p:spPr>
          <a:xfrm>
            <a:off x="1104875" y="1039500"/>
            <a:ext cx="8489100" cy="2484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0700"/>
              <a:buNone/>
            </a:pPr>
            <a:r>
              <a:rPr lang="zh-TW" sz="4000">
                <a:latin typeface="Arial"/>
                <a:ea typeface="Arial"/>
                <a:cs typeface="Arial"/>
                <a:sym typeface="Arial"/>
              </a:rPr>
              <a:t>研究動機(Motivation)</a:t>
            </a:r>
            <a:endParaRPr sz="4000">
              <a:latin typeface="Arial"/>
              <a:ea typeface="Arial"/>
              <a:cs typeface="Arial"/>
              <a:sym typeface="Arial"/>
            </a:endParaRPr>
          </a:p>
        </p:txBody>
      </p:sp>
      <p:sp>
        <p:nvSpPr>
          <p:cNvPr id="313" name="Google Shape;313;p2"/>
          <p:cNvSpPr txBox="1"/>
          <p:nvPr>
            <p:ph idx="1" type="body"/>
          </p:nvPr>
        </p:nvSpPr>
        <p:spPr>
          <a:xfrm>
            <a:off x="791475" y="1818925"/>
            <a:ext cx="7688100" cy="148170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2000"/>
              <a:buChar char="•"/>
            </a:pPr>
            <a:r>
              <a:rPr lang="zh-TW" sz="2000"/>
              <a:t>研究動機:</a:t>
            </a:r>
            <a:r>
              <a:rPr lang="zh-TW" sz="2000">
                <a:latin typeface="PMingLiu"/>
                <a:ea typeface="PMingLiu"/>
                <a:cs typeface="PMingLiu"/>
                <a:sym typeface="PMingLiu"/>
              </a:rPr>
              <a:t>根據統計</a:t>
            </a:r>
            <a:r>
              <a:rPr lang="zh-TW" sz="2000"/>
              <a:t>在台灣2022年1~9月車禍的事故總件數就高達</a:t>
            </a:r>
            <a:endParaRPr sz="2000"/>
          </a:p>
          <a:p>
            <a:pPr indent="0" lvl="0" marL="457200" rtl="0" algn="l">
              <a:lnSpc>
                <a:spcPct val="120000"/>
              </a:lnSpc>
              <a:spcBef>
                <a:spcPts val="0"/>
              </a:spcBef>
              <a:spcAft>
                <a:spcPts val="0"/>
              </a:spcAft>
              <a:buSzPts val="1700"/>
              <a:buNone/>
            </a:pPr>
            <a:r>
              <a:rPr lang="zh-TW" sz="2000"/>
              <a:t>271,660件，30天內死亡人數:2,293、受傷人數360,698，由於目前的測速照相只有單純的拍照所以我們希望可以設計一個能夠拍照並且還能發出蜂鳴聲來達到警告效果的測速照相。</a:t>
            </a:r>
            <a:endParaRPr sz="2000">
              <a:latin typeface="Arial"/>
              <a:ea typeface="Arial"/>
              <a:cs typeface="Arial"/>
              <a:sym typeface="Arial"/>
            </a:endParaRPr>
          </a:p>
          <a:p>
            <a:pPr indent="-111125" lvl="0" marL="228600" rtl="0" algn="l">
              <a:lnSpc>
                <a:spcPct val="120000"/>
              </a:lnSpc>
              <a:spcBef>
                <a:spcPts val="1000"/>
              </a:spcBef>
              <a:spcAft>
                <a:spcPts val="0"/>
              </a:spcAft>
              <a:buSzPts val="2000"/>
              <a:buNone/>
            </a:pPr>
            <a:r>
              <a:t/>
            </a:r>
            <a:endParaRPr sz="2000"/>
          </a:p>
          <a:p>
            <a:pPr indent="-111125" lvl="0" marL="228600" rtl="0" algn="l">
              <a:lnSpc>
                <a:spcPct val="120000"/>
              </a:lnSpc>
              <a:spcBef>
                <a:spcPts val="1000"/>
              </a:spcBef>
              <a:spcAft>
                <a:spcPts val="0"/>
              </a:spcAft>
              <a:buSzPts val="2000"/>
              <a:buNone/>
            </a:pPr>
            <a:r>
              <a:t/>
            </a:r>
            <a:endParaRPr/>
          </a:p>
        </p:txBody>
      </p:sp>
      <p:pic>
        <p:nvPicPr>
          <p:cNvPr id="314" name="Google Shape;314;p2"/>
          <p:cNvPicPr preferRelativeResize="0"/>
          <p:nvPr/>
        </p:nvPicPr>
        <p:blipFill>
          <a:blip r:embed="rId3">
            <a:alphaModFix/>
          </a:blip>
          <a:stretch>
            <a:fillRect/>
          </a:stretch>
        </p:blipFill>
        <p:spPr>
          <a:xfrm>
            <a:off x="7729350" y="3005650"/>
            <a:ext cx="4200831" cy="3029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c0d4d7b277_13_0"/>
          <p:cNvSpPr txBox="1"/>
          <p:nvPr>
            <p:ph type="title"/>
          </p:nvPr>
        </p:nvSpPr>
        <p:spPr>
          <a:xfrm>
            <a:off x="1451579" y="804519"/>
            <a:ext cx="9603300" cy="10491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33333"/>
              <a:buNone/>
            </a:pPr>
            <a:r>
              <a:rPr lang="zh-TW" sz="6000"/>
              <a:t>研究目的(Purposes)</a:t>
            </a:r>
            <a:endParaRPr sz="6000"/>
          </a:p>
          <a:p>
            <a:pPr indent="0" lvl="0" marL="0" rtl="0" algn="l">
              <a:lnSpc>
                <a:spcPct val="90000"/>
              </a:lnSpc>
              <a:spcBef>
                <a:spcPts val="0"/>
              </a:spcBef>
              <a:spcAft>
                <a:spcPts val="0"/>
              </a:spcAft>
              <a:buSzPct val="33333"/>
              <a:buNone/>
            </a:pPr>
            <a:r>
              <a:t/>
            </a:r>
            <a:endParaRPr sz="6000"/>
          </a:p>
        </p:txBody>
      </p:sp>
      <p:sp>
        <p:nvSpPr>
          <p:cNvPr id="320" name="Google Shape;320;g1c0d4d7b277_13_0"/>
          <p:cNvSpPr txBox="1"/>
          <p:nvPr>
            <p:ph idx="1" type="body"/>
          </p:nvPr>
        </p:nvSpPr>
        <p:spPr>
          <a:xfrm>
            <a:off x="1451579" y="2015732"/>
            <a:ext cx="9603300" cy="345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1800"/>
              <a:buNone/>
            </a:pPr>
            <a:r>
              <a:rPr lang="zh-TW" sz="2500"/>
              <a:t>1.利用兩個超音波來偵測物體移動的時間差。</a:t>
            </a:r>
            <a:endParaRPr sz="2500"/>
          </a:p>
          <a:p>
            <a:pPr indent="0" lvl="0" marL="0" rtl="0" algn="l">
              <a:lnSpc>
                <a:spcPct val="120000"/>
              </a:lnSpc>
              <a:spcBef>
                <a:spcPts val="1000"/>
              </a:spcBef>
              <a:spcAft>
                <a:spcPts val="0"/>
              </a:spcAft>
              <a:buSzPts val="1800"/>
              <a:buNone/>
            </a:pPr>
            <a:r>
              <a:rPr lang="zh-TW" sz="2500"/>
              <a:t>2.利用蜂鳴器發出蜂鳴聲來達到警惕的效果。</a:t>
            </a:r>
            <a:endParaRPr sz="2500"/>
          </a:p>
          <a:p>
            <a:pPr indent="0" lvl="0" marL="0" rtl="0" algn="l">
              <a:lnSpc>
                <a:spcPct val="120000"/>
              </a:lnSpc>
              <a:spcBef>
                <a:spcPts val="1000"/>
              </a:spcBef>
              <a:spcAft>
                <a:spcPts val="0"/>
              </a:spcAft>
              <a:buSzPts val="1800"/>
              <a:buNone/>
            </a:pPr>
            <a:r>
              <a:rPr lang="zh-TW" sz="2500"/>
              <a:t>3.</a:t>
            </a:r>
            <a:r>
              <a:rPr lang="zh-TW" sz="2500"/>
              <a:t>利用ESP32Cam拍下超速的物體。</a:t>
            </a:r>
            <a:endParaRPr sz="2500"/>
          </a:p>
          <a:p>
            <a:pPr indent="0" lvl="0" marL="0" rtl="0" algn="l">
              <a:lnSpc>
                <a:spcPct val="120000"/>
              </a:lnSpc>
              <a:spcBef>
                <a:spcPts val="1000"/>
              </a:spcBef>
              <a:spcAft>
                <a:spcPts val="0"/>
              </a:spcAft>
              <a:buSzPts val="1800"/>
              <a:buNone/>
            </a:pPr>
            <a:r>
              <a:rPr lang="zh-TW" sz="2500"/>
              <a:t>4.</a:t>
            </a:r>
            <a:r>
              <a:rPr lang="zh-TW" sz="2500"/>
              <a:t>利用ESP32Cam搭配LINE Notify將照片資料上傳到手機。</a:t>
            </a:r>
            <a:endParaRPr sz="2500"/>
          </a:p>
          <a:p>
            <a:pPr indent="0" lvl="0" marL="0" rtl="0" algn="l">
              <a:lnSpc>
                <a:spcPct val="120000"/>
              </a:lnSpc>
              <a:spcBef>
                <a:spcPts val="1000"/>
              </a:spcBef>
              <a:spcAft>
                <a:spcPts val="0"/>
              </a:spcAft>
              <a:buSzPts val="1800"/>
              <a:buNone/>
            </a:pPr>
            <a:r>
              <a:rPr lang="zh-TW" sz="2500"/>
              <a:t>5.利用LCD顯示cm/s。</a:t>
            </a:r>
            <a:endParaRPr sz="2500"/>
          </a:p>
          <a:p>
            <a:pPr indent="0" lvl="0" marL="0" rtl="0" algn="l">
              <a:lnSpc>
                <a:spcPct val="120000"/>
              </a:lnSpc>
              <a:spcBef>
                <a:spcPts val="1000"/>
              </a:spcBef>
              <a:spcAft>
                <a:spcPts val="0"/>
              </a:spcAft>
              <a:buSzPts val="1800"/>
              <a:buNone/>
            </a:pPr>
            <a:r>
              <a:rPr lang="zh-TW" sz="2500"/>
              <a:t>6利用ESP32進行速度的運算</a:t>
            </a:r>
            <a:endParaRPr sz="2500"/>
          </a:p>
          <a:p>
            <a:pPr indent="0" lvl="0" marL="0" rtl="0" algn="l">
              <a:lnSpc>
                <a:spcPct val="120000"/>
              </a:lnSpc>
              <a:spcBef>
                <a:spcPts val="1000"/>
              </a:spcBef>
              <a:spcAft>
                <a:spcPts val="0"/>
              </a:spcAft>
              <a:buSzPts val="1800"/>
              <a:buNone/>
            </a:pPr>
            <a:r>
              <a:t/>
            </a:r>
            <a:endParaRPr sz="2500"/>
          </a:p>
          <a:p>
            <a:pPr indent="0" lvl="0" marL="0" rtl="0" algn="l">
              <a:lnSpc>
                <a:spcPct val="120000"/>
              </a:lnSpc>
              <a:spcBef>
                <a:spcPts val="1000"/>
              </a:spcBef>
              <a:spcAft>
                <a:spcPts val="0"/>
              </a:spcAft>
              <a:buSzPts val="1800"/>
              <a:buNone/>
            </a:pPr>
            <a:r>
              <a:t/>
            </a:r>
            <a:endParaRPr sz="2500"/>
          </a:p>
          <a:p>
            <a:pPr indent="0" lvl="0" marL="0" rtl="0" algn="l">
              <a:lnSpc>
                <a:spcPct val="12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
          <p:cNvSpPr/>
          <p:nvPr/>
        </p:nvSpPr>
        <p:spPr>
          <a:xfrm>
            <a:off x="2006850" y="1850950"/>
            <a:ext cx="9518100" cy="238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zh-TW" sz="6000" u="none" cap="none" strike="noStrike">
                <a:solidFill>
                  <a:schemeClr val="lt1"/>
                </a:solidFill>
                <a:latin typeface="DFKai-SB"/>
                <a:ea typeface="DFKai-SB"/>
                <a:cs typeface="DFKai-SB"/>
                <a:sym typeface="DFKai-SB"/>
              </a:rPr>
              <a:t>研究方法及過程</a:t>
            </a:r>
            <a:endParaRPr b="0" i="0" sz="6000" u="none" cap="none" strike="noStrike">
              <a:solidFill>
                <a:schemeClr val="lt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7200"/>
              <a:buFont typeface="Arial"/>
              <a:buNone/>
            </a:pPr>
            <a:r>
              <a:rPr b="0" i="0" lang="zh-TW" sz="6000" u="none" cap="none" strike="noStrike">
                <a:solidFill>
                  <a:schemeClr val="lt1"/>
                </a:solidFill>
                <a:latin typeface="DFKai-SB"/>
                <a:ea typeface="DFKai-SB"/>
                <a:cs typeface="DFKai-SB"/>
                <a:sym typeface="DFKai-SB"/>
              </a:rPr>
              <a:t>(Method and process)</a:t>
            </a:r>
            <a:endParaRPr b="0" i="0" sz="6000" u="none" cap="none" strike="noStrike">
              <a:solidFill>
                <a:schemeClr val="lt1"/>
              </a:solidFill>
              <a:latin typeface="DFKai-SB"/>
              <a:ea typeface="DFKai-SB"/>
              <a:cs typeface="DFKai-SB"/>
              <a:sym typeface="DFKai-SB"/>
            </a:endParaRPr>
          </a:p>
          <a:p>
            <a:pPr indent="0" lvl="0" marL="0" marR="0" rtl="0" algn="l">
              <a:lnSpc>
                <a:spcPct val="100000"/>
              </a:lnSpc>
              <a:spcBef>
                <a:spcPts val="0"/>
              </a:spcBef>
              <a:spcAft>
                <a:spcPts val="0"/>
              </a:spcAft>
              <a:buClr>
                <a:srgbClr val="000000"/>
              </a:buClr>
              <a:buSzPts val="7200"/>
              <a:buFont typeface="Arial"/>
              <a:buNone/>
            </a:pPr>
            <a:r>
              <a:t/>
            </a:r>
            <a:endParaRPr b="0" i="0" sz="6000" u="none" cap="none" strike="noStrike">
              <a:solidFill>
                <a:srgbClr val="000000"/>
              </a:solidFill>
              <a:latin typeface="DFKai-SB"/>
              <a:ea typeface="DFKai-SB"/>
              <a:cs typeface="DFKai-SB"/>
              <a:sym typeface="DFKai-SB"/>
            </a:endParaRPr>
          </a:p>
        </p:txBody>
      </p:sp>
      <p:sp>
        <p:nvSpPr>
          <p:cNvPr id="326" name="Google Shape;326;p3"/>
          <p:cNvSpPr/>
          <p:nvPr/>
        </p:nvSpPr>
        <p:spPr>
          <a:xfrm>
            <a:off x="1790475" y="4109757"/>
            <a:ext cx="7981800" cy="89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zh-TW" sz="3200" u="none" cap="none" strike="noStrike">
                <a:solidFill>
                  <a:schemeClr val="lt1"/>
                </a:solidFill>
                <a:latin typeface="DFKai-SB"/>
                <a:ea typeface="DFKai-SB"/>
                <a:cs typeface="DFKai-SB"/>
                <a:sym typeface="DFKai-SB"/>
              </a:rPr>
              <a:t>系統架構圖、甘特圖、程式流程圖、電路圖</a:t>
            </a:r>
            <a:endParaRPr b="0" i="0" sz="3200" u="none" cap="none" strike="noStrike">
              <a:solidFill>
                <a:schemeClr val="lt1"/>
              </a:solidFill>
              <a:latin typeface="DFKai-SB"/>
              <a:ea typeface="DFKai-SB"/>
              <a:cs typeface="DFKai-SB"/>
              <a:sym typeface="DFKai-S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
          <p:cNvSpPr txBox="1"/>
          <p:nvPr>
            <p:ph type="title"/>
          </p:nvPr>
        </p:nvSpPr>
        <p:spPr>
          <a:xfrm>
            <a:off x="5577881" y="1005802"/>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zh-TW" u="sng">
                <a:solidFill>
                  <a:schemeClr val="hlink"/>
                </a:solidFill>
                <a:latin typeface="PMingLiu"/>
                <a:ea typeface="PMingLiu"/>
                <a:cs typeface="PMingLiu"/>
                <a:sym typeface="PMingLiu"/>
                <a:hlinkClick r:id="rId3"/>
              </a:rPr>
              <a:t>甘特圖</a:t>
            </a:r>
            <a:endParaRPr/>
          </a:p>
        </p:txBody>
      </p:sp>
      <p:pic>
        <p:nvPicPr>
          <p:cNvPr id="332" name="Google Shape;332;p5"/>
          <p:cNvPicPr preferRelativeResize="0"/>
          <p:nvPr/>
        </p:nvPicPr>
        <p:blipFill rotWithShape="1">
          <a:blip r:embed="rId4">
            <a:alphaModFix/>
          </a:blip>
          <a:srcRect b="0" l="0" r="0" t="0"/>
          <a:stretch/>
        </p:blipFill>
        <p:spPr>
          <a:xfrm>
            <a:off x="393350" y="2269600"/>
            <a:ext cx="11405276" cy="399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000000"/>
      </a:dk2>
      <a:lt2>
        <a:srgbClr val="8DD8D3"/>
      </a:lt2>
      <a:accent1>
        <a:srgbClr val="FFFF00"/>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cs7301</dc:creator>
</cp:coreProperties>
</file>